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83" r:id="rId2"/>
    <p:sldId id="282" r:id="rId3"/>
    <p:sldId id="257" r:id="rId4"/>
    <p:sldId id="258" r:id="rId5"/>
    <p:sldId id="28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7" r:id="rId26"/>
    <p:sldId id="288" r:id="rId27"/>
    <p:sldId id="289" r:id="rId28"/>
    <p:sldId id="281" r:id="rId2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201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416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401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312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791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620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27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899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203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927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09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684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852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64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419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15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068E-05F4-4BEF-9D12-D5078F72EE91}" type="datetimeFigureOut">
              <a:rPr lang="pl-PL" smtClean="0"/>
              <a:t>10.11.2022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D5C6EC-76AE-48EA-865B-FC95A94DF5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874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/>
              <a:t>Zdrowie psychiczne naszych uczniów kl. IV-VIII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>-wyniki ankiety diagnostycznej X.2022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930400"/>
            <a:ext cx="10342415" cy="446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/>
              <a:t>Monitorowanie dobrostanu </a:t>
            </a:r>
            <a:r>
              <a:rPr lang="pl-PL" sz="2000" dirty="0" err="1"/>
              <a:t>psycho</a:t>
            </a:r>
            <a:r>
              <a:rPr lang="pl-PL" sz="2000" dirty="0"/>
              <a:t>-emocjonalnego dzieci </a:t>
            </a:r>
            <a:r>
              <a:rPr lang="pl-PL" sz="2000" dirty="0" smtClean="0"/>
              <a:t>i </a:t>
            </a:r>
            <a:r>
              <a:rPr lang="pl-PL" sz="2000" dirty="0"/>
              <a:t>młodzieży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jest zadaniem,</a:t>
            </a:r>
            <a:r>
              <a:rPr lang="pl-PL" sz="2000" dirty="0"/>
              <a:t> </a:t>
            </a:r>
            <a:r>
              <a:rPr lang="pl-PL" sz="2000" dirty="0" smtClean="0"/>
              <a:t>którym </a:t>
            </a:r>
            <a:r>
              <a:rPr lang="pl-PL" sz="2000" dirty="0"/>
              <a:t>wspieramy rodziców </a:t>
            </a:r>
            <a:r>
              <a:rPr lang="pl-PL" sz="2000" dirty="0" smtClean="0"/>
              <a:t>w </a:t>
            </a:r>
            <a:r>
              <a:rPr lang="pl-PL" sz="2000" dirty="0"/>
              <a:t>procesie opieki i wychowania</a:t>
            </a:r>
            <a:r>
              <a:rPr lang="pl-PL" sz="2000" dirty="0" smtClean="0"/>
              <a:t>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b="1" dirty="0" smtClean="0"/>
              <a:t>W </a:t>
            </a:r>
            <a:r>
              <a:rPr lang="pl-PL" sz="2000" b="1" dirty="0"/>
              <a:t>bieżącym roku szkolnym zaplanowaliśmy do realizacji szereg zadań,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dzięki </a:t>
            </a:r>
            <a:r>
              <a:rPr lang="pl-PL" sz="2000" b="1" dirty="0"/>
              <a:t>którym stworzymy dla wszystkich uczniów przestrzeń </a:t>
            </a:r>
            <a:r>
              <a:rPr lang="pl-PL" sz="2000" b="1" dirty="0" smtClean="0"/>
              <a:t>do </a:t>
            </a:r>
            <a:r>
              <a:rPr lang="pl-PL" sz="2000" b="1" dirty="0"/>
              <a:t>zdobywania </a:t>
            </a:r>
            <a:r>
              <a:rPr lang="pl-PL" sz="2000" b="1" dirty="0" smtClean="0"/>
              <a:t>wiedzy, </a:t>
            </a:r>
            <a:r>
              <a:rPr lang="pl-PL" sz="2000" b="1" dirty="0"/>
              <a:t>jak dbać i chronić zdrowie psychiczne swoje </a:t>
            </a:r>
            <a:r>
              <a:rPr lang="pl-PL" sz="2000" b="1" dirty="0" smtClean="0"/>
              <a:t>i </a:t>
            </a:r>
            <a:r>
              <a:rPr lang="pl-PL" sz="2000" b="1" dirty="0"/>
              <a:t>innych </a:t>
            </a:r>
            <a:r>
              <a:rPr lang="pl-PL" sz="2000" b="1" dirty="0" smtClean="0"/>
              <a:t>osób </a:t>
            </a:r>
            <a:r>
              <a:rPr lang="pl-PL" sz="2000" b="1" dirty="0"/>
              <a:t>oraz dlaczego </a:t>
            </a:r>
            <a:r>
              <a:rPr lang="pl-PL" sz="2000" b="1" dirty="0" smtClean="0"/>
              <a:t>trzeba</a:t>
            </a:r>
            <a:br>
              <a:rPr lang="pl-PL" sz="2000" b="1" dirty="0" smtClean="0"/>
            </a:br>
            <a:r>
              <a:rPr lang="pl-PL" sz="2000" b="1" dirty="0" smtClean="0"/>
              <a:t>to </a:t>
            </a:r>
            <a:r>
              <a:rPr lang="pl-PL" sz="2000" b="1" dirty="0"/>
              <a:t>robić. </a:t>
            </a:r>
          </a:p>
          <a:p>
            <a:pPr marL="0" indent="0" algn="just">
              <a:buNone/>
            </a:pPr>
            <a:endParaRPr lang="pl-PL" sz="20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W </a:t>
            </a:r>
            <a:r>
              <a:rPr lang="pl-PL" sz="2000" b="1" dirty="0">
                <a:solidFill>
                  <a:srgbClr val="FF0000"/>
                </a:solidFill>
              </a:rPr>
              <a:t>badaniu wzięło udział 181 uczniów z </a:t>
            </a:r>
            <a:r>
              <a:rPr lang="pl-PL" sz="2000" b="1" dirty="0" smtClean="0">
                <a:solidFill>
                  <a:srgbClr val="FF0000"/>
                </a:solidFill>
              </a:rPr>
              <a:t>542 uczących </a:t>
            </a:r>
            <a:r>
              <a:rPr lang="pl-PL" sz="2000" b="1" dirty="0">
                <a:solidFill>
                  <a:srgbClr val="FF0000"/>
                </a:solidFill>
              </a:rPr>
              <a:t>się w klasach 4-8 </a:t>
            </a:r>
            <a:endParaRPr lang="pl-PL" sz="20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co </a:t>
            </a:r>
            <a:r>
              <a:rPr lang="pl-PL" sz="2000" b="1" dirty="0">
                <a:solidFill>
                  <a:srgbClr val="FF0000"/>
                </a:solidFill>
              </a:rPr>
              <a:t>stanowiło 33,4%.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5268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0">
        <p:fade/>
      </p:transition>
    </mc:Choice>
    <mc:Fallback>
      <p:transition spd="med" advClick="0" advTm="3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200" b="1" i="1" dirty="0" smtClean="0"/>
              <a:t>…. </a:t>
            </a:r>
            <a:r>
              <a:rPr lang="pl-PL" sz="2200" b="1" i="1" dirty="0"/>
              <a:t>Jakbyś miała, miał możliwość zmiany czegoś w swoim życiu to co by to było? Napisz własnymi słowami.</a:t>
            </a:r>
            <a:r>
              <a:rPr lang="pl-PL" sz="2400" b="1" dirty="0"/>
              <a:t>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/>
              <a:t>	</a:t>
            </a:r>
            <a:r>
              <a:rPr lang="pl-PL" sz="2400" b="1" dirty="0" smtClean="0"/>
              <a:t>	</a:t>
            </a:r>
            <a:r>
              <a:rPr lang="pl-PL" sz="2000" b="1" dirty="0" smtClean="0">
                <a:solidFill>
                  <a:srgbClr val="FF0000"/>
                </a:solidFill>
              </a:rPr>
              <a:t>WŚRÓD </a:t>
            </a:r>
            <a:r>
              <a:rPr lang="pl-PL" sz="2000" b="1" dirty="0">
                <a:solidFill>
                  <a:srgbClr val="FF0000"/>
                </a:solidFill>
              </a:rPr>
              <a:t>TYCH ODPOWIEDZI JEST PAŃSTWA DZIECKO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376822"/>
            <a:ext cx="9601196" cy="3913142"/>
          </a:xfrm>
        </p:spPr>
        <p:txBody>
          <a:bodyPr>
            <a:normAutofit fontScale="92500" lnSpcReduction="20000"/>
          </a:bodyPr>
          <a:lstStyle/>
          <a:p>
            <a:pPr marL="0" indent="0" latinLnBrk="1">
              <a:buNone/>
            </a:pPr>
            <a:r>
              <a:rPr lang="pl-PL" sz="2400" dirty="0" smtClean="0"/>
              <a:t>Gdybym </a:t>
            </a:r>
            <a:r>
              <a:rPr lang="pl-PL" sz="2400" dirty="0"/>
              <a:t>mógł coś zmienić, to aby ważna dla mnie osoba przestała się </a:t>
            </a:r>
            <a:br>
              <a:rPr lang="pl-PL" sz="2400" dirty="0"/>
            </a:br>
            <a:r>
              <a:rPr lang="pl-PL" sz="2400" dirty="0" smtClean="0"/>
              <a:t>na </a:t>
            </a:r>
            <a:r>
              <a:rPr lang="pl-PL" sz="2400" dirty="0"/>
              <a:t>mnie gniewać. </a:t>
            </a:r>
          </a:p>
          <a:p>
            <a:pPr marL="0" indent="0" latinLnBrk="1">
              <a:buNone/>
            </a:pPr>
            <a:r>
              <a:rPr lang="pl-PL" sz="2400" dirty="0"/>
              <a:t>Klasę 8a. </a:t>
            </a:r>
          </a:p>
          <a:p>
            <a:pPr marL="0" indent="0" latinLnBrk="1">
              <a:buNone/>
            </a:pPr>
            <a:r>
              <a:rPr lang="pl-PL" sz="2400" dirty="0"/>
              <a:t>Nic bym nie zmienił w moim życiu. </a:t>
            </a:r>
          </a:p>
          <a:p>
            <a:pPr marL="0" indent="0" latinLnBrk="1">
              <a:buNone/>
            </a:pPr>
            <a:r>
              <a:rPr lang="pl-PL" sz="2400" dirty="0"/>
              <a:t>Chciałabym mniej przejmować się opinią innych. </a:t>
            </a:r>
          </a:p>
          <a:p>
            <a:pPr marL="0" indent="0" latinLnBrk="1">
              <a:buNone/>
            </a:pPr>
            <a:r>
              <a:rPr lang="pl-PL" sz="2400" dirty="0" smtClean="0"/>
              <a:t>Nic</a:t>
            </a:r>
            <a:r>
              <a:rPr lang="pl-PL" sz="2400" dirty="0"/>
              <a:t>.</a:t>
            </a:r>
          </a:p>
          <a:p>
            <a:pPr marL="0" indent="0" latinLnBrk="1">
              <a:buNone/>
            </a:pPr>
            <a:r>
              <a:rPr lang="pl-PL" sz="2400" dirty="0"/>
              <a:t>Wybudować boisko do koszykówki na działce. </a:t>
            </a:r>
          </a:p>
          <a:p>
            <a:pPr marL="0" indent="0">
              <a:buNone/>
            </a:pPr>
            <a:r>
              <a:rPr lang="pl-PL" sz="2400" dirty="0" smtClean="0"/>
              <a:t>Chciałabym się mniej przejmować innymi. </a:t>
            </a:r>
          </a:p>
          <a:p>
            <a:pPr marL="0" indent="0" latinLnBrk="1">
              <a:buNone/>
            </a:pPr>
            <a:r>
              <a:rPr lang="pl-PL" sz="2400" dirty="0" smtClean="0"/>
              <a:t>Chciałbym żeby mniej nauczyciele zadawali prac domowych. </a:t>
            </a:r>
          </a:p>
          <a:p>
            <a:pPr marL="0" indent="0" latinLnBrk="1">
              <a:buNone/>
            </a:pPr>
            <a:r>
              <a:rPr lang="pl-PL" sz="2400" dirty="0"/>
              <a:t>Byłabym bogata. </a:t>
            </a:r>
          </a:p>
          <a:p>
            <a:pPr latinLnBrk="1"/>
            <a:endParaRPr lang="pl-PL" sz="2400" dirty="0" smtClean="0"/>
          </a:p>
          <a:p>
            <a:endParaRPr lang="pl-PL" sz="2400" dirty="0" smtClean="0"/>
          </a:p>
          <a:p>
            <a:pPr marL="0" indent="0">
              <a:buNone/>
            </a:pPr>
            <a:endParaRPr lang="pl-PL" sz="2400" b="1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4276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9491" y="982133"/>
            <a:ext cx="8922327" cy="1109904"/>
          </a:xfrm>
        </p:spPr>
        <p:txBody>
          <a:bodyPr>
            <a:normAutofit fontScale="90000"/>
          </a:bodyPr>
          <a:lstStyle/>
          <a:p>
            <a:r>
              <a:rPr lang="pl-PL" sz="2400" b="1" i="1" dirty="0" smtClean="0"/>
              <a:t>…Jakbyś miała/miał </a:t>
            </a:r>
            <a:r>
              <a:rPr lang="pl-PL" sz="2400" b="1" i="1" dirty="0"/>
              <a:t>możliwość zmiany czegoś w swoim życiu to </a:t>
            </a:r>
            <a:r>
              <a:rPr lang="pl-PL" sz="2400" b="1" i="1" dirty="0" smtClean="0"/>
              <a:t/>
            </a:r>
            <a:br>
              <a:rPr lang="pl-PL" sz="2400" b="1" i="1" dirty="0" smtClean="0"/>
            </a:br>
            <a:r>
              <a:rPr lang="pl-PL" sz="2400" b="1" i="1" dirty="0" smtClean="0"/>
              <a:t>co </a:t>
            </a:r>
            <a:r>
              <a:rPr lang="pl-PL" sz="2400" b="1" i="1" dirty="0"/>
              <a:t>by to było? Napisz własnymi słowami. c.d.</a:t>
            </a:r>
            <a:br>
              <a:rPr lang="pl-PL" sz="2400" b="1" i="1" dirty="0"/>
            </a:br>
            <a:r>
              <a:rPr lang="pl-PL" sz="2400" b="1" dirty="0" smtClean="0"/>
              <a:t>			</a:t>
            </a:r>
            <a:r>
              <a:rPr lang="pl-PL" sz="2200" b="1" dirty="0" smtClean="0">
                <a:solidFill>
                  <a:srgbClr val="FF0000"/>
                </a:solidFill>
              </a:rPr>
              <a:t>WŚRÓD </a:t>
            </a:r>
            <a:r>
              <a:rPr lang="pl-PL" sz="2200" b="1" dirty="0">
                <a:solidFill>
                  <a:srgbClr val="FF0000"/>
                </a:solidFill>
              </a:rPr>
              <a:t>TYCH ODPOWIEDZI JEST PAŃSTWA DZIECKO</a:t>
            </a: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646216"/>
            <a:ext cx="10515600" cy="3906983"/>
          </a:xfrm>
        </p:spPr>
        <p:txBody>
          <a:bodyPr>
            <a:normAutofit/>
          </a:bodyPr>
          <a:lstStyle/>
          <a:p>
            <a:pPr marL="0" indent="0" latinLnBrk="1">
              <a:buNone/>
            </a:pPr>
            <a:r>
              <a:rPr lang="pl-PL" sz="2200" dirty="0" smtClean="0"/>
              <a:t>Być </a:t>
            </a:r>
            <a:r>
              <a:rPr lang="pl-PL" sz="2200" dirty="0"/>
              <a:t>zdrowym. </a:t>
            </a:r>
          </a:p>
          <a:p>
            <a:pPr marL="0" indent="0" latinLnBrk="1">
              <a:buNone/>
            </a:pPr>
            <a:r>
              <a:rPr lang="pl-PL" sz="2200" dirty="0"/>
              <a:t>Nie pisałabym testu matematyki.</a:t>
            </a:r>
          </a:p>
          <a:p>
            <a:pPr marL="0" indent="0" latinLnBrk="1">
              <a:buNone/>
            </a:pPr>
            <a:r>
              <a:rPr lang="pl-PL" sz="2200" dirty="0"/>
              <a:t>Zmieniłbym w sobie wzrost o 10 cm.</a:t>
            </a:r>
          </a:p>
          <a:p>
            <a:pPr marL="0" indent="0" latinLnBrk="1">
              <a:buNone/>
            </a:pPr>
            <a:r>
              <a:rPr lang="pl-PL" sz="2200" dirty="0" smtClean="0"/>
              <a:t>Nie </a:t>
            </a:r>
            <a:r>
              <a:rPr lang="pl-PL" sz="2200" dirty="0"/>
              <a:t>napisałabym jednej wiadomości do jednej osoby.</a:t>
            </a:r>
          </a:p>
          <a:p>
            <a:pPr marL="0" indent="0" latinLnBrk="1">
              <a:buNone/>
            </a:pPr>
            <a:r>
              <a:rPr lang="pl-PL" sz="2200" dirty="0" smtClean="0"/>
              <a:t>Powiedziałabym </a:t>
            </a:r>
            <a:r>
              <a:rPr lang="pl-PL" sz="2200" dirty="0"/>
              <a:t>toksycznej przyjaciółce co o niej myślę. </a:t>
            </a:r>
          </a:p>
          <a:p>
            <a:pPr marL="0" indent="0" latinLnBrk="1">
              <a:buNone/>
            </a:pPr>
            <a:r>
              <a:rPr lang="pl-PL" sz="2200" dirty="0"/>
              <a:t>Nie chciałbym żadnych zmian. </a:t>
            </a:r>
          </a:p>
          <a:p>
            <a:pPr marL="0" indent="0" latinLnBrk="1">
              <a:buNone/>
            </a:pPr>
            <a:r>
              <a:rPr lang="pl-PL" sz="2200" dirty="0"/>
              <a:t>Zmiana wyglądu. </a:t>
            </a:r>
            <a:endParaRPr lang="pl-PL" sz="2200" dirty="0" smtClean="0"/>
          </a:p>
          <a:p>
            <a:pPr marL="0" indent="0" latinLnBrk="1">
              <a:buNone/>
            </a:pPr>
            <a:r>
              <a:rPr lang="pl-PL" sz="2200" dirty="0"/>
              <a:t>Opuścić szkołę. </a:t>
            </a:r>
          </a:p>
          <a:p>
            <a:pPr marL="0" indent="0" latinLnBrk="1">
              <a:buNone/>
            </a:pPr>
            <a:endParaRPr lang="pl-PL" sz="2000" dirty="0"/>
          </a:p>
          <a:p>
            <a:pPr marL="0" indent="0" latinLnBrk="1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577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200" b="1" i="1" dirty="0" smtClean="0"/>
              <a:t>…Jakbyś miała/miał </a:t>
            </a:r>
            <a:r>
              <a:rPr lang="pl-PL" sz="2200" b="1" i="1" dirty="0"/>
              <a:t>możliwość zmiany czegoś w swoim życiu to co by to było? Napisz własnymi słowami. c.d.</a:t>
            </a:r>
            <a:br>
              <a:rPr lang="pl-PL" sz="2200" b="1" i="1" dirty="0"/>
            </a:br>
            <a:r>
              <a:rPr lang="pl-PL" sz="2400" b="1" dirty="0" smtClean="0"/>
              <a:t>		</a:t>
            </a:r>
            <a:r>
              <a:rPr lang="pl-PL" sz="2000" b="1" dirty="0" smtClean="0">
                <a:solidFill>
                  <a:srgbClr val="FF0000"/>
                </a:solidFill>
              </a:rPr>
              <a:t>WŚRÓD </a:t>
            </a:r>
            <a:r>
              <a:rPr lang="pl-PL" sz="2000" b="1" dirty="0">
                <a:solidFill>
                  <a:srgbClr val="FF0000"/>
                </a:solidFill>
              </a:rPr>
              <a:t>TYCH ODPOWIEDZI JEST PAŃSTWA DZIECKO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2160589"/>
            <a:ext cx="8799175" cy="3880773"/>
          </a:xfrm>
        </p:spPr>
        <p:txBody>
          <a:bodyPr>
            <a:normAutofit fontScale="85000" lnSpcReduction="10000"/>
          </a:bodyPr>
          <a:lstStyle/>
          <a:p>
            <a:pPr marL="0" indent="0" latinLnBrk="1">
              <a:buNone/>
            </a:pPr>
            <a:r>
              <a:rPr lang="pl-PL" sz="2600" dirty="0" smtClean="0"/>
              <a:t>Nic</a:t>
            </a:r>
            <a:r>
              <a:rPr lang="pl-PL" sz="2600" dirty="0"/>
              <a:t>. </a:t>
            </a:r>
          </a:p>
          <a:p>
            <a:pPr marL="0" indent="0" latinLnBrk="1">
              <a:buNone/>
            </a:pPr>
            <a:r>
              <a:rPr lang="pl-PL" sz="2600" dirty="0"/>
              <a:t>Nic.</a:t>
            </a:r>
          </a:p>
          <a:p>
            <a:pPr marL="0" indent="0" latinLnBrk="1">
              <a:buNone/>
            </a:pPr>
            <a:r>
              <a:rPr lang="pl-PL" sz="2600" dirty="0" smtClean="0"/>
              <a:t>Brak </a:t>
            </a:r>
            <a:r>
              <a:rPr lang="pl-PL" sz="2600" dirty="0"/>
              <a:t>agresji w moim życiu.</a:t>
            </a:r>
          </a:p>
          <a:p>
            <a:pPr marL="0" indent="0" latinLnBrk="1">
              <a:buNone/>
            </a:pPr>
            <a:r>
              <a:rPr lang="pl-PL" sz="2600" dirty="0"/>
              <a:t>Lepiej bym się uczyła i spędzała bym więcej czasu na dworze. </a:t>
            </a:r>
          </a:p>
          <a:p>
            <a:pPr marL="0" indent="0" latinLnBrk="1">
              <a:buNone/>
            </a:pPr>
            <a:r>
              <a:rPr lang="pl-PL" sz="2600" dirty="0"/>
              <a:t>Chciałabym się lepiej uczyć/mieć lepsze oceny, i zawsze być </a:t>
            </a:r>
            <a:r>
              <a:rPr lang="pl-PL" sz="2600" dirty="0" smtClean="0"/>
              <a:t>sobą ;) </a:t>
            </a:r>
          </a:p>
          <a:p>
            <a:pPr marL="0" indent="0" latinLnBrk="1">
              <a:buNone/>
            </a:pPr>
            <a:r>
              <a:rPr lang="pl-PL" sz="2600" dirty="0"/>
              <a:t>Możliwość zaznaczenia wszystkich odpowiedzi w pytaniu 12. </a:t>
            </a:r>
            <a:endParaRPr lang="pl-PL" sz="2600" dirty="0" smtClean="0"/>
          </a:p>
          <a:p>
            <a:pPr marL="0" indent="0" latinLnBrk="1">
              <a:buNone/>
            </a:pPr>
            <a:r>
              <a:rPr lang="pl-PL" sz="2600" dirty="0"/>
              <a:t>Nic. </a:t>
            </a:r>
            <a:endParaRPr lang="pl-PL" sz="2600" dirty="0" smtClean="0"/>
          </a:p>
          <a:p>
            <a:pPr marL="0" indent="0" latinLnBrk="1">
              <a:buNone/>
            </a:pPr>
            <a:r>
              <a:rPr lang="pl-PL" sz="2600" dirty="0"/>
              <a:t>Zmieniłbym trenera od piłki nożnej. </a:t>
            </a:r>
          </a:p>
          <a:p>
            <a:pPr marL="0" indent="0" latinLnBrk="1">
              <a:buNone/>
            </a:pPr>
            <a:r>
              <a:rPr lang="pl-PL" sz="2600" dirty="0"/>
              <a:t>Nic. </a:t>
            </a:r>
          </a:p>
          <a:p>
            <a:pPr latinLnBrk="1"/>
            <a:endParaRPr lang="pl-PL" dirty="0"/>
          </a:p>
          <a:p>
            <a:pPr latinLnBrk="1"/>
            <a:endParaRPr lang="pl-PL" sz="2400" dirty="0" smtClean="0"/>
          </a:p>
          <a:p>
            <a:pPr latinLnBrk="1"/>
            <a:endParaRPr lang="pl-PL" sz="2400" dirty="0"/>
          </a:p>
          <a:p>
            <a:pPr marL="0" indent="0">
              <a:buNone/>
            </a:pPr>
            <a:endParaRPr lang="pl-PL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434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200" b="1" i="1" dirty="0" smtClean="0"/>
              <a:t>…Jakbyś miała/miał możliwość zmiany czegoś w swoim życiu to co by to było? Napisz własnymi słowami. c.d.</a:t>
            </a:r>
            <a:br>
              <a:rPr lang="pl-PL" sz="2200" b="1" i="1" dirty="0" smtClean="0"/>
            </a:br>
            <a:r>
              <a:rPr lang="pl-PL" sz="2200" b="1" i="1" dirty="0" smtClean="0"/>
              <a:t>		</a:t>
            </a:r>
            <a:r>
              <a:rPr lang="pl-PL" sz="2000" b="1" dirty="0" smtClean="0">
                <a:solidFill>
                  <a:srgbClr val="FF0000"/>
                </a:solidFill>
              </a:rPr>
              <a:t>WŚRÓD TYCH ODPOWIEDZI JEST PAŃSTWA DZIECKO</a:t>
            </a:r>
            <a:br>
              <a:rPr lang="pl-PL" sz="2000" b="1" dirty="0" smtClean="0">
                <a:solidFill>
                  <a:srgbClr val="FF0000"/>
                </a:solidFill>
              </a:rPr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1309"/>
            <a:ext cx="10219263" cy="4267200"/>
          </a:xfrm>
        </p:spPr>
        <p:txBody>
          <a:bodyPr>
            <a:noAutofit/>
          </a:bodyPr>
          <a:lstStyle/>
          <a:p>
            <a:pPr marL="0" indent="0" latinLnBrk="1">
              <a:buNone/>
            </a:pPr>
            <a:r>
              <a:rPr lang="pl-PL" sz="2200" dirty="0" smtClean="0"/>
              <a:t>Mniej </a:t>
            </a:r>
            <a:r>
              <a:rPr lang="pl-PL" sz="2200" dirty="0"/>
              <a:t>nauki w domu, bardziej szczegółowe jak i zarazem fajne lekcje, </a:t>
            </a:r>
            <a:br>
              <a:rPr lang="pl-PL" sz="2200" dirty="0"/>
            </a:br>
            <a:r>
              <a:rPr lang="pl-PL" sz="2200" dirty="0" smtClean="0"/>
              <a:t>więcej odpoczynku</a:t>
            </a:r>
            <a:r>
              <a:rPr lang="pl-PL" sz="2200" dirty="0"/>
              <a:t>, czasu dla siebie. </a:t>
            </a:r>
          </a:p>
          <a:p>
            <a:pPr marL="0" indent="0" latinLnBrk="1">
              <a:buNone/>
            </a:pPr>
            <a:r>
              <a:rPr lang="pl-PL" sz="2200" dirty="0"/>
              <a:t>Nie chodziłbym do szkoły. </a:t>
            </a:r>
          </a:p>
          <a:p>
            <a:pPr marL="0" indent="0" latinLnBrk="1">
              <a:buNone/>
            </a:pPr>
            <a:r>
              <a:rPr lang="pl-PL" sz="2200" dirty="0"/>
              <a:t>Gdyby było to możliwe zmniejszyłabym ilość lekcji bo prawie na nic </a:t>
            </a:r>
            <a:br>
              <a:rPr lang="pl-PL" sz="2200" dirty="0"/>
            </a:br>
            <a:r>
              <a:rPr lang="pl-PL" sz="2200" dirty="0" smtClean="0"/>
              <a:t>nie </a:t>
            </a:r>
            <a:r>
              <a:rPr lang="pl-PL" sz="2200" dirty="0"/>
              <a:t>mam czasu :C </a:t>
            </a:r>
          </a:p>
          <a:p>
            <a:pPr marL="0" indent="0" latinLnBrk="1">
              <a:buNone/>
            </a:pPr>
            <a:r>
              <a:rPr lang="pl-PL" sz="2200" dirty="0"/>
              <a:t>Mniej testów, kartkówek i odpowiedzi ustnych oraz wypracowań i prac </a:t>
            </a:r>
            <a:r>
              <a:rPr lang="pl-PL" sz="2200" dirty="0" smtClean="0"/>
              <a:t>domowych </a:t>
            </a:r>
            <a:r>
              <a:rPr lang="pl-PL" sz="2200" dirty="0"/>
              <a:t>więcej </a:t>
            </a:r>
            <a:r>
              <a:rPr lang="pl-PL" sz="2200" dirty="0" smtClean="0"/>
              <a:t>czasu </a:t>
            </a:r>
            <a:r>
              <a:rPr lang="pl-PL" sz="2200" dirty="0"/>
              <a:t>dla siebie. </a:t>
            </a:r>
            <a:endParaRPr lang="pl-PL" sz="2200" dirty="0" smtClean="0"/>
          </a:p>
          <a:p>
            <a:pPr marL="0" indent="0" latinLnBrk="1">
              <a:buNone/>
            </a:pPr>
            <a:r>
              <a:rPr lang="pl-PL" sz="2200" dirty="0"/>
              <a:t>Więcej </a:t>
            </a:r>
            <a:r>
              <a:rPr lang="pl-PL" sz="2200" dirty="0" err="1" smtClean="0"/>
              <a:t>money</a:t>
            </a:r>
            <a:r>
              <a:rPr lang="pl-PL" sz="2200" dirty="0"/>
              <a:t>, </a:t>
            </a:r>
            <a:r>
              <a:rPr lang="pl-PL" sz="2200" dirty="0" err="1" smtClean="0"/>
              <a:t>money</a:t>
            </a:r>
            <a:r>
              <a:rPr lang="pl-PL" sz="2200" dirty="0"/>
              <a:t>. </a:t>
            </a:r>
            <a:endParaRPr lang="pl-PL" sz="2200" dirty="0" smtClean="0"/>
          </a:p>
          <a:p>
            <a:pPr marL="0" indent="0" latinLnBrk="1">
              <a:buNone/>
            </a:pPr>
            <a:r>
              <a:rPr lang="pl-PL" sz="2200" dirty="0"/>
              <a:t>Mniej nauki. </a:t>
            </a:r>
          </a:p>
          <a:p>
            <a:pPr marL="0" indent="0" latinLnBrk="1">
              <a:buNone/>
            </a:pPr>
            <a:r>
              <a:rPr lang="pl-PL" sz="2200" dirty="0"/>
              <a:t>Chciałbym więcej kasy. </a:t>
            </a:r>
          </a:p>
          <a:p>
            <a:pPr marL="0" indent="0" latinLnBrk="1">
              <a:buNone/>
            </a:pPr>
            <a:endParaRPr lang="pl-PL" sz="2200" dirty="0" smtClean="0"/>
          </a:p>
        </p:txBody>
      </p:sp>
    </p:spTree>
    <p:extLst>
      <p:ext uri="{BB962C8B-B14F-4D97-AF65-F5344CB8AC3E}">
        <p14:creationId xmlns:p14="http://schemas.microsoft.com/office/powerpoint/2010/main" val="359055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200" b="1" i="1" dirty="0" smtClean="0"/>
              <a:t>…Jakbyś miała, miał możliwość zmiany czegoś w swoim życiu </a:t>
            </a:r>
            <a:br>
              <a:rPr lang="pl-PL" sz="2200" b="1" i="1" dirty="0" smtClean="0"/>
            </a:br>
            <a:r>
              <a:rPr lang="pl-PL" sz="2200" b="1" i="1" dirty="0" smtClean="0"/>
              <a:t>to co by to było? Napisz własnymi słowami. </a:t>
            </a:r>
            <a:r>
              <a:rPr lang="pl-PL" sz="2200" b="1" i="1" dirty="0" err="1" smtClean="0"/>
              <a:t>c.d</a:t>
            </a:r>
            <a:r>
              <a:rPr lang="pl-PL" sz="2200" b="1" i="1" dirty="0" smtClean="0"/>
              <a:t>….</a:t>
            </a:r>
            <a:br>
              <a:rPr lang="pl-PL" sz="2200" b="1" i="1" dirty="0" smtClean="0"/>
            </a:br>
            <a:r>
              <a:rPr lang="pl-PL" sz="2200" b="1" i="1" dirty="0" smtClean="0"/>
              <a:t>		</a:t>
            </a:r>
            <a:r>
              <a:rPr lang="pl-PL" sz="2200" b="1" dirty="0" smtClean="0">
                <a:solidFill>
                  <a:srgbClr val="FF0000"/>
                </a:solidFill>
              </a:rPr>
              <a:t>WŚRÓD TYCH ODPOWIEDZI JEST PAŃSTWA DZIECKO</a:t>
            </a:r>
            <a:r>
              <a:rPr lang="pl-PL" sz="2400" b="1" dirty="0" smtClean="0">
                <a:solidFill>
                  <a:srgbClr val="FF0000"/>
                </a:solidFill>
              </a:rPr>
              <a:t/>
            </a:r>
            <a:br>
              <a:rPr lang="pl-PL" sz="2400" b="1" dirty="0" smtClean="0">
                <a:solidFill>
                  <a:srgbClr val="FF0000"/>
                </a:solidFill>
              </a:rPr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9685866" cy="4184793"/>
          </a:xfrm>
        </p:spPr>
        <p:txBody>
          <a:bodyPr>
            <a:normAutofit fontScale="40000" lnSpcReduction="20000"/>
          </a:bodyPr>
          <a:lstStyle/>
          <a:p>
            <a:pPr marL="0" indent="0" latinLnBrk="1">
              <a:buNone/>
            </a:pPr>
            <a:r>
              <a:rPr lang="pl-PL" sz="5500" dirty="0"/>
              <a:t>Z czasem, gdy dzieje mi się krzywda, nauczyciele nie reagują, przez co </a:t>
            </a:r>
            <a:endParaRPr lang="pl-PL" sz="5500" dirty="0" smtClean="0"/>
          </a:p>
          <a:p>
            <a:pPr marL="0" indent="0" latinLnBrk="1">
              <a:buNone/>
            </a:pPr>
            <a:r>
              <a:rPr lang="pl-PL" sz="5500" dirty="0" smtClean="0"/>
              <a:t>zaufanie do </a:t>
            </a:r>
            <a:r>
              <a:rPr lang="pl-PL" sz="5500" dirty="0"/>
              <a:t>nich </a:t>
            </a:r>
            <a:r>
              <a:rPr lang="pl-PL" sz="5500" dirty="0" smtClean="0"/>
              <a:t>jak </a:t>
            </a:r>
            <a:r>
              <a:rPr lang="pl-PL" sz="5500" dirty="0"/>
              <a:t>i do ludzi koło których </a:t>
            </a:r>
            <a:r>
              <a:rPr lang="pl-PL" sz="5500" dirty="0" smtClean="0"/>
              <a:t>jestem </a:t>
            </a:r>
            <a:r>
              <a:rPr lang="pl-PL" sz="5500" dirty="0"/>
              <a:t>znacznie </a:t>
            </a:r>
            <a:r>
              <a:rPr lang="pl-PL" sz="5500" dirty="0" smtClean="0"/>
              <a:t>spadło, </a:t>
            </a:r>
            <a:r>
              <a:rPr lang="pl-PL" sz="5500" dirty="0"/>
              <a:t/>
            </a:r>
            <a:br>
              <a:rPr lang="pl-PL" sz="5500" dirty="0"/>
            </a:br>
            <a:r>
              <a:rPr lang="pl-PL" sz="5500" dirty="0" smtClean="0"/>
              <a:t>co z </a:t>
            </a:r>
            <a:r>
              <a:rPr lang="pl-PL" sz="5500" dirty="0"/>
              <a:t>chęcią bym </a:t>
            </a:r>
            <a:r>
              <a:rPr lang="pl-PL" sz="5500" dirty="0" smtClean="0"/>
              <a:t>zmienił/a czy pozwolił/a </a:t>
            </a:r>
            <a:r>
              <a:rPr lang="pl-PL" sz="5500" dirty="0"/>
              <a:t>na zmianę.</a:t>
            </a:r>
          </a:p>
          <a:p>
            <a:pPr marL="0" indent="0" latinLnBrk="1">
              <a:buNone/>
            </a:pPr>
            <a:r>
              <a:rPr lang="pl-PL" sz="5500" dirty="0"/>
              <a:t>Chciałabym mieć więcej czasu na rozwijanie zainteresowań. </a:t>
            </a:r>
          </a:p>
          <a:p>
            <a:pPr marL="0" indent="0" latinLnBrk="1">
              <a:buNone/>
            </a:pPr>
            <a:r>
              <a:rPr lang="pl-PL" sz="5500" dirty="0" smtClean="0"/>
              <a:t>Spędzałbym </a:t>
            </a:r>
            <a:r>
              <a:rPr lang="pl-PL" sz="5500" dirty="0"/>
              <a:t>więcej czasu na spotykanie się z innymi. </a:t>
            </a:r>
          </a:p>
          <a:p>
            <a:pPr marL="0" indent="0" latinLnBrk="1">
              <a:buNone/>
            </a:pPr>
            <a:r>
              <a:rPr lang="pl-PL" sz="5500" dirty="0"/>
              <a:t>Nie mieć w ogóle problemów. </a:t>
            </a:r>
          </a:p>
          <a:p>
            <a:pPr marL="0" indent="0" latinLnBrk="1">
              <a:buNone/>
            </a:pPr>
            <a:r>
              <a:rPr lang="pl-PL" sz="5500" dirty="0"/>
              <a:t>Podejście do nauki w 4 klasie. </a:t>
            </a:r>
          </a:p>
          <a:p>
            <a:pPr marL="0" indent="0" latinLnBrk="1">
              <a:buNone/>
            </a:pPr>
            <a:r>
              <a:rPr lang="pl-PL" sz="5500" dirty="0"/>
              <a:t>Rodzeństwo, ocena z matematyki, znajomych z tamtego roku i </a:t>
            </a:r>
            <a:r>
              <a:rPr lang="pl-PL" sz="5500" dirty="0" smtClean="0"/>
              <a:t>siebie.</a:t>
            </a:r>
            <a:endParaRPr lang="pl-PL" sz="5500" dirty="0"/>
          </a:p>
          <a:p>
            <a:pPr marL="0" indent="0" latinLnBrk="1">
              <a:buNone/>
            </a:pPr>
            <a:r>
              <a:rPr lang="pl-PL" sz="5500" dirty="0" smtClean="0"/>
              <a:t>Nic </a:t>
            </a:r>
            <a:r>
              <a:rPr lang="pl-PL" sz="5500" dirty="0"/>
              <a:t>bym nie zmienił</a:t>
            </a:r>
            <a:r>
              <a:rPr lang="pl-PL" sz="5500" dirty="0" smtClean="0"/>
              <a:t>.</a:t>
            </a:r>
          </a:p>
          <a:p>
            <a:pPr marL="0" indent="0" latinLnBrk="1">
              <a:buNone/>
            </a:pPr>
            <a:r>
              <a:rPr lang="pl-PL" sz="5500" dirty="0" smtClean="0"/>
              <a:t>Więcej </a:t>
            </a:r>
            <a:r>
              <a:rPr lang="pl-PL" sz="5500" dirty="0"/>
              <a:t>meny, meny. </a:t>
            </a:r>
          </a:p>
          <a:p>
            <a:pPr marL="0" indent="0" latinLnBrk="1">
              <a:buNone/>
            </a:pPr>
            <a:endParaRPr lang="pl-PL" sz="2600" dirty="0" smtClean="0"/>
          </a:p>
          <a:p>
            <a:pPr marL="0" indent="0" latinLnBrk="1">
              <a:buNone/>
            </a:pPr>
            <a:endParaRPr lang="pl-PL" sz="2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229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5127" y="443346"/>
            <a:ext cx="10051471" cy="1371599"/>
          </a:xfrm>
        </p:spPr>
        <p:txBody>
          <a:bodyPr>
            <a:normAutofit fontScale="90000"/>
          </a:bodyPr>
          <a:lstStyle/>
          <a:p>
            <a:r>
              <a:rPr lang="pl-PL" sz="2400" b="1" i="1" dirty="0" smtClean="0"/>
              <a:t>…Jakbyś miała, miał możliwość zmiany czegoś w swoim życiu </a:t>
            </a:r>
            <a:br>
              <a:rPr lang="pl-PL" sz="2400" b="1" i="1" dirty="0" smtClean="0"/>
            </a:br>
            <a:r>
              <a:rPr lang="pl-PL" sz="2400" b="1" i="1" dirty="0" smtClean="0"/>
              <a:t>to co by to było? Napisz własnymi słowami. </a:t>
            </a:r>
            <a:r>
              <a:rPr lang="pl-PL" sz="2400" b="1" i="1" dirty="0" err="1" smtClean="0"/>
              <a:t>c.d</a:t>
            </a:r>
            <a:r>
              <a:rPr lang="pl-PL" sz="2400" b="1" i="1" dirty="0" smtClean="0"/>
              <a:t>….</a:t>
            </a:r>
            <a:br>
              <a:rPr lang="pl-PL" sz="2400" b="1" i="1" dirty="0" smtClean="0"/>
            </a:br>
            <a:r>
              <a:rPr lang="pl-PL" sz="2400" b="1" i="1" dirty="0" smtClean="0"/>
              <a:t>		</a:t>
            </a:r>
            <a:r>
              <a:rPr lang="pl-PL" sz="2200" b="1" dirty="0" smtClean="0">
                <a:solidFill>
                  <a:srgbClr val="FF0000"/>
                </a:solidFill>
              </a:rPr>
              <a:t>WŚRÓD TYCH ODPOWIEDZI JEST PAŃSTWA DZIECKO</a:t>
            </a:r>
            <a:r>
              <a:rPr lang="pl-PL" sz="3200" b="1" dirty="0" smtClean="0">
                <a:solidFill>
                  <a:srgbClr val="FF0000"/>
                </a:solidFill>
              </a:rPr>
              <a:t/>
            </a:r>
            <a:br>
              <a:rPr lang="pl-PL" sz="3200" b="1" dirty="0" smtClean="0">
                <a:solidFill>
                  <a:srgbClr val="FF0000"/>
                </a:solidFill>
              </a:rPr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1607127"/>
            <a:ext cx="10219265" cy="4807528"/>
          </a:xfrm>
        </p:spPr>
        <p:txBody>
          <a:bodyPr>
            <a:normAutofit fontScale="92500" lnSpcReduction="20000"/>
          </a:bodyPr>
          <a:lstStyle/>
          <a:p>
            <a:pPr marL="0" indent="0" latinLnBrk="1">
              <a:buNone/>
            </a:pPr>
            <a:r>
              <a:rPr lang="pl-PL" sz="2400" dirty="0"/>
              <a:t>Miejsce zamieszkania. </a:t>
            </a:r>
          </a:p>
          <a:p>
            <a:pPr marL="0" indent="0" latinLnBrk="1">
              <a:buNone/>
            </a:pPr>
            <a:r>
              <a:rPr lang="pl-PL" sz="2400" dirty="0"/>
              <a:t>Żeby mieć więcej motywacji. </a:t>
            </a:r>
          </a:p>
          <a:p>
            <a:pPr marL="0" indent="0" latinLnBrk="1">
              <a:buNone/>
            </a:pPr>
            <a:r>
              <a:rPr lang="pl-PL" sz="2400" dirty="0"/>
              <a:t>Skupienie się na sobie. </a:t>
            </a:r>
          </a:p>
          <a:p>
            <a:pPr marL="0" indent="0" latinLnBrk="1">
              <a:buNone/>
            </a:pPr>
            <a:r>
              <a:rPr lang="pl-PL" sz="2400" dirty="0"/>
              <a:t>Nic. </a:t>
            </a:r>
          </a:p>
          <a:p>
            <a:pPr marL="0" indent="0" latinLnBrk="1">
              <a:buNone/>
            </a:pPr>
            <a:r>
              <a:rPr lang="pl-PL" sz="2400" dirty="0"/>
              <a:t>Otoczenie. </a:t>
            </a:r>
            <a:endParaRPr lang="pl-PL" sz="2400" dirty="0" smtClean="0"/>
          </a:p>
          <a:p>
            <a:pPr marL="0" indent="0" latinLnBrk="1">
              <a:buNone/>
            </a:pPr>
            <a:r>
              <a:rPr lang="pl-PL" sz="2400" dirty="0"/>
              <a:t>Przeprowadziłbym się do Jasienicy Rosielnej.</a:t>
            </a:r>
          </a:p>
          <a:p>
            <a:pPr marL="0" indent="0" latinLnBrk="1">
              <a:buNone/>
            </a:pPr>
            <a:r>
              <a:rPr lang="pl-PL" sz="2400" dirty="0"/>
              <a:t>Mniej </a:t>
            </a:r>
            <a:r>
              <a:rPr lang="pl-PL" sz="2400" dirty="0" smtClean="0"/>
              <a:t>nauki.</a:t>
            </a:r>
            <a:endParaRPr lang="pl-PL" sz="2400" dirty="0"/>
          </a:p>
          <a:p>
            <a:pPr marL="0" indent="0" latinLnBrk="1">
              <a:buNone/>
            </a:pPr>
            <a:r>
              <a:rPr lang="pl-PL" sz="2400" dirty="0"/>
              <a:t>Mniej zadań domowych w szczególności j. </a:t>
            </a:r>
            <a:r>
              <a:rPr lang="pl-PL" sz="2400" dirty="0" smtClean="0"/>
              <a:t>polski</a:t>
            </a:r>
            <a:r>
              <a:rPr lang="pl-PL" sz="2400" dirty="0"/>
              <a:t>. </a:t>
            </a:r>
          </a:p>
          <a:p>
            <a:pPr marL="0" indent="0" latinLnBrk="1">
              <a:buNone/>
            </a:pPr>
            <a:r>
              <a:rPr lang="pl-PL" sz="2400" dirty="0"/>
              <a:t>Mniej prac domowych (w szczególności </a:t>
            </a:r>
            <a:r>
              <a:rPr lang="pl-PL" sz="2400" dirty="0" smtClean="0"/>
              <a:t>polski</a:t>
            </a:r>
            <a:r>
              <a:rPr lang="pl-PL" sz="2400" dirty="0"/>
              <a:t>). </a:t>
            </a:r>
          </a:p>
          <a:p>
            <a:pPr marL="0" indent="0" latinLnBrk="1">
              <a:buNone/>
            </a:pPr>
            <a:r>
              <a:rPr lang="pl-PL" sz="2400" dirty="0"/>
              <a:t>Chciałbym mieć kolegów oraz </a:t>
            </a:r>
            <a:r>
              <a:rPr lang="pl-PL" sz="2400" dirty="0" smtClean="0"/>
              <a:t>znajomych, </a:t>
            </a:r>
            <a:r>
              <a:rPr lang="pl-PL" sz="2400" dirty="0"/>
              <a:t>żeby nikt nie komentował źle mojej </a:t>
            </a:r>
            <a:r>
              <a:rPr lang="pl-PL" sz="2400" dirty="0" smtClean="0"/>
              <a:t>wypowiedzi, </a:t>
            </a:r>
            <a:r>
              <a:rPr lang="pl-PL" sz="2400" dirty="0"/>
              <a:t>żeby "koledzy" mnie nie obrażali. </a:t>
            </a:r>
            <a:endParaRPr lang="pl-PL" sz="2400" dirty="0" smtClean="0"/>
          </a:p>
          <a:p>
            <a:pPr marL="0" indent="0" latinLnBrk="1">
              <a:buNone/>
            </a:pPr>
            <a:r>
              <a:rPr lang="pl-PL" sz="2400" dirty="0"/>
              <a:t>Nic.</a:t>
            </a:r>
          </a:p>
          <a:p>
            <a:pPr latinLnBrk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769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5880" y="23552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pl-PL" sz="2400" b="1" i="1" dirty="0" smtClean="0"/>
              <a:t>…Jakbyś miała, miał możliwość zmiany czegoś w swoim życiu </a:t>
            </a:r>
            <a:br>
              <a:rPr lang="pl-PL" sz="2400" b="1" i="1" dirty="0" smtClean="0"/>
            </a:br>
            <a:r>
              <a:rPr lang="pl-PL" sz="2400" b="1" i="1" dirty="0" smtClean="0"/>
              <a:t>to co by to było? Napisz własnymi słowami. </a:t>
            </a:r>
            <a:r>
              <a:rPr lang="pl-PL" sz="2400" b="1" i="1" dirty="0" err="1" smtClean="0"/>
              <a:t>c.d</a:t>
            </a:r>
            <a:r>
              <a:rPr lang="pl-PL" sz="2400" b="1" i="1" dirty="0" smtClean="0"/>
              <a:t>….</a:t>
            </a:r>
            <a:br>
              <a:rPr lang="pl-PL" sz="2400" b="1" i="1" dirty="0" smtClean="0"/>
            </a:br>
            <a:r>
              <a:rPr lang="pl-PL" sz="2400" b="1" i="1" dirty="0" smtClean="0"/>
              <a:t>		</a:t>
            </a:r>
            <a:r>
              <a:rPr lang="pl-PL" sz="2400" b="1" dirty="0" smtClean="0">
                <a:solidFill>
                  <a:srgbClr val="FF0000"/>
                </a:solidFill>
              </a:rPr>
              <a:t>WŚRÓD TYCH ODPOWIEDZI JEST PAŃSTWA DZIECKO</a:t>
            </a:r>
            <a:r>
              <a:rPr lang="pl-PL" sz="3200" b="1" dirty="0" smtClean="0">
                <a:solidFill>
                  <a:srgbClr val="FF0000"/>
                </a:solidFill>
              </a:rPr>
              <a:t/>
            </a:r>
            <a:br>
              <a:rPr lang="pl-PL" sz="3200" b="1" dirty="0" smtClean="0">
                <a:solidFill>
                  <a:srgbClr val="FF0000"/>
                </a:solidFill>
              </a:rPr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1759527"/>
            <a:ext cx="9602740" cy="4807528"/>
          </a:xfrm>
        </p:spPr>
        <p:txBody>
          <a:bodyPr>
            <a:normAutofit fontScale="92500"/>
          </a:bodyPr>
          <a:lstStyle/>
          <a:p>
            <a:pPr marL="0" indent="0" latinLnBrk="1">
              <a:buNone/>
            </a:pPr>
            <a:r>
              <a:rPr lang="pl-PL" sz="2200" dirty="0" smtClean="0"/>
              <a:t>Żeby </a:t>
            </a:r>
            <a:r>
              <a:rPr lang="pl-PL" sz="2200" dirty="0"/>
              <a:t>nauczyciele zadawali mniej prac domowym i żeby było mniej </a:t>
            </a:r>
            <a:r>
              <a:rPr lang="pl-PL" sz="2200" dirty="0" smtClean="0"/>
              <a:t>kartkówek</a:t>
            </a:r>
            <a:r>
              <a:rPr lang="pl-PL" sz="2200" dirty="0"/>
              <a:t>. </a:t>
            </a:r>
          </a:p>
          <a:p>
            <a:pPr marL="0" indent="0" latinLnBrk="1">
              <a:buNone/>
            </a:pPr>
            <a:r>
              <a:rPr lang="pl-PL" sz="2200" dirty="0"/>
              <a:t>Stosunek do rodziców, szkoły, przyjaciół. </a:t>
            </a:r>
          </a:p>
          <a:p>
            <a:pPr marL="0" indent="0" latinLnBrk="1">
              <a:buNone/>
            </a:pPr>
            <a:r>
              <a:rPr lang="pl-PL" sz="2200" dirty="0"/>
              <a:t>Zaczęłabym uczyć się różnych języków i kontaktować z ludźmi i tego się </a:t>
            </a:r>
            <a:br>
              <a:rPr lang="pl-PL" sz="2200" dirty="0"/>
            </a:br>
            <a:r>
              <a:rPr lang="pl-PL" sz="2200" dirty="0" smtClean="0"/>
              <a:t>nie </a:t>
            </a:r>
            <a:r>
              <a:rPr lang="pl-PL" sz="2200" dirty="0"/>
              <a:t>wstydziła. </a:t>
            </a:r>
          </a:p>
          <a:p>
            <a:pPr marL="0" indent="0" latinLnBrk="1">
              <a:buNone/>
            </a:pPr>
            <a:r>
              <a:rPr lang="pl-PL" sz="2200" dirty="0"/>
              <a:t>Zmiana planu lekcji, zamiana pani od ….</a:t>
            </a:r>
          </a:p>
          <a:p>
            <a:pPr marL="0" indent="0" latinLnBrk="1">
              <a:buNone/>
            </a:pPr>
            <a:r>
              <a:rPr lang="pl-PL" sz="2200" dirty="0"/>
              <a:t>Nic. </a:t>
            </a:r>
          </a:p>
          <a:p>
            <a:pPr marL="0" indent="0" latinLnBrk="1">
              <a:buNone/>
            </a:pPr>
            <a:r>
              <a:rPr lang="pl-PL" sz="2200" dirty="0"/>
              <a:t>Nic nie chce zmieniać, moje życie jest idealne. </a:t>
            </a:r>
            <a:endParaRPr lang="pl-PL" sz="2200" dirty="0" smtClean="0"/>
          </a:p>
          <a:p>
            <a:pPr marL="0" indent="0" latinLnBrk="1">
              <a:buNone/>
            </a:pPr>
            <a:r>
              <a:rPr lang="pl-PL" sz="2200" dirty="0"/>
              <a:t>Chciałabym żeby moja babcia poznała mnie chociaż jako </a:t>
            </a:r>
            <a:r>
              <a:rPr lang="pl-PL" sz="2200" dirty="0" err="1"/>
              <a:t>niemowlęcie</a:t>
            </a:r>
            <a:r>
              <a:rPr lang="pl-PL" sz="2200" dirty="0"/>
              <a:t>,  </a:t>
            </a:r>
            <a:r>
              <a:rPr lang="pl-PL" sz="2200" dirty="0" err="1" smtClean="0"/>
              <a:t>ponieważumarła</a:t>
            </a:r>
            <a:r>
              <a:rPr lang="pl-PL" sz="2200" dirty="0" smtClean="0"/>
              <a:t> </a:t>
            </a:r>
            <a:r>
              <a:rPr lang="pl-PL" sz="2200" dirty="0"/>
              <a:t>kilkanaście dni przed moimi narodzinami. </a:t>
            </a:r>
            <a:endParaRPr lang="pl-PL" sz="2200" dirty="0" smtClean="0"/>
          </a:p>
          <a:p>
            <a:pPr marL="0" indent="0" latinLnBrk="1">
              <a:buNone/>
            </a:pPr>
            <a:r>
              <a:rPr lang="pl-PL" sz="2200" dirty="0" smtClean="0"/>
              <a:t>Nic, podoba mi się obecne życie.</a:t>
            </a:r>
          </a:p>
          <a:p>
            <a:pPr marL="0" indent="0" latinLnBrk="1">
              <a:buNone/>
            </a:pPr>
            <a:r>
              <a:rPr lang="pl-PL" sz="2200" dirty="0" smtClean="0"/>
              <a:t>Zmieniłabym podejście moich rodziców do mnie oraz większa akceptacja siebie. </a:t>
            </a:r>
          </a:p>
          <a:p>
            <a:pPr marL="0" indent="0" latinLnBrk="1">
              <a:buNone/>
            </a:pPr>
            <a:endParaRPr lang="pl-PL" dirty="0"/>
          </a:p>
          <a:p>
            <a:pPr latinLnBrk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825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b="1" i="1" dirty="0" smtClean="0"/>
              <a:t>…Jakbyś miała, miał możliwość zmiany czegoś w swoim życiu </a:t>
            </a:r>
            <a:br>
              <a:rPr lang="pl-PL" sz="2400" b="1" i="1" dirty="0" smtClean="0"/>
            </a:br>
            <a:r>
              <a:rPr lang="pl-PL" sz="2400" b="1" i="1" dirty="0" smtClean="0"/>
              <a:t>to co by to było? Napisz własnymi słowami. </a:t>
            </a:r>
            <a:r>
              <a:rPr lang="pl-PL" sz="2400" b="1" i="1" dirty="0" err="1" smtClean="0"/>
              <a:t>c.d</a:t>
            </a:r>
            <a:r>
              <a:rPr lang="pl-PL" sz="2400" b="1" i="1" dirty="0" smtClean="0"/>
              <a:t>….</a:t>
            </a:r>
            <a:br>
              <a:rPr lang="pl-PL" sz="2400" b="1" i="1" dirty="0" smtClean="0"/>
            </a:br>
            <a:r>
              <a:rPr lang="pl-PL" sz="2400" b="1" dirty="0" smtClean="0"/>
              <a:t>		</a:t>
            </a:r>
            <a:r>
              <a:rPr lang="pl-PL" sz="2400" b="1" dirty="0" smtClean="0">
                <a:solidFill>
                  <a:srgbClr val="FF0000"/>
                </a:solidFill>
              </a:rPr>
              <a:t>WŚRÓD TYCH ODPOWIEDZI JEST PAŃSTWA DZIECKO</a:t>
            </a:r>
            <a:r>
              <a:rPr lang="pl-PL" sz="3200" b="1" dirty="0" smtClean="0">
                <a:solidFill>
                  <a:srgbClr val="FF0000"/>
                </a:solidFill>
              </a:rPr>
              <a:t/>
            </a:r>
            <a:br>
              <a:rPr lang="pl-PL" sz="3200" b="1" dirty="0" smtClean="0">
                <a:solidFill>
                  <a:srgbClr val="FF0000"/>
                </a:solidFill>
              </a:rPr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8923866" cy="4378756"/>
          </a:xfrm>
        </p:spPr>
        <p:txBody>
          <a:bodyPr>
            <a:normAutofit/>
          </a:bodyPr>
          <a:lstStyle/>
          <a:p>
            <a:pPr marL="0" indent="0" latinLnBrk="1">
              <a:buNone/>
            </a:pPr>
            <a:r>
              <a:rPr lang="pl-PL" sz="2000" dirty="0" smtClean="0"/>
              <a:t>Mniej się wszystkim martwić i być bardziej pewna siebie. </a:t>
            </a:r>
          </a:p>
          <a:p>
            <a:pPr marL="0" indent="0" latinLnBrk="1">
              <a:buNone/>
            </a:pPr>
            <a:r>
              <a:rPr lang="pl-PL" sz="2200" dirty="0" smtClean="0"/>
              <a:t>Chciałabym</a:t>
            </a:r>
            <a:r>
              <a:rPr lang="pl-PL" sz="2000" dirty="0" smtClean="0"/>
              <a:t> się pozbyć toksycznej przyjaźni. </a:t>
            </a:r>
          </a:p>
          <a:p>
            <a:pPr marL="0" indent="0" latinLnBrk="1">
              <a:buNone/>
            </a:pPr>
            <a:r>
              <a:rPr lang="pl-PL" sz="2000" dirty="0" smtClean="0"/>
              <a:t>Nie potrzebuję zmian :)</a:t>
            </a:r>
          </a:p>
          <a:p>
            <a:pPr marL="0" indent="0" latinLnBrk="1">
              <a:buNone/>
            </a:pPr>
            <a:r>
              <a:rPr lang="pl-PL" sz="2000" dirty="0" smtClean="0"/>
              <a:t>Klasę. </a:t>
            </a:r>
          </a:p>
          <a:p>
            <a:pPr marL="0" indent="0" latinLnBrk="1">
              <a:buNone/>
            </a:pPr>
            <a:r>
              <a:rPr lang="pl-PL" sz="2000" dirty="0" smtClean="0"/>
              <a:t>Chciałbym dostać wędki. </a:t>
            </a:r>
          </a:p>
          <a:p>
            <a:pPr marL="0" indent="0" latinLnBrk="1">
              <a:buNone/>
            </a:pPr>
            <a:r>
              <a:rPr lang="pl-PL" sz="2000" dirty="0" smtClean="0"/>
              <a:t>Bym skrócił lekcje w piątek. </a:t>
            </a:r>
          </a:p>
          <a:p>
            <a:pPr marL="0" indent="0" latinLnBrk="1">
              <a:buNone/>
            </a:pPr>
            <a:r>
              <a:rPr lang="pl-PL" sz="2000" dirty="0" smtClean="0"/>
              <a:t>Nic, lubię swoje życie i nie chcę nic zmieniać. </a:t>
            </a:r>
          </a:p>
          <a:p>
            <a:pPr marL="0" indent="0" latinLnBrk="1">
              <a:buNone/>
            </a:pPr>
            <a:r>
              <a:rPr lang="pl-PL" sz="2000" dirty="0" smtClean="0"/>
              <a:t>Zachowanie. </a:t>
            </a:r>
          </a:p>
          <a:p>
            <a:pPr marL="0" indent="0" latinLnBrk="1">
              <a:buNone/>
            </a:pPr>
            <a:r>
              <a:rPr lang="pl-PL" sz="2000" dirty="0" smtClean="0"/>
              <a:t>Piątek trzeba mieć wolne od szkoły.</a:t>
            </a:r>
          </a:p>
          <a:p>
            <a:pPr marL="0" indent="0" latinLnBrk="1">
              <a:buNone/>
            </a:pPr>
            <a:r>
              <a:rPr lang="pl-PL" sz="2000" dirty="0"/>
              <a:t>Piątek trzeba dać jako dzień wolny od szkoły. </a:t>
            </a:r>
          </a:p>
          <a:p>
            <a:pPr marL="0" indent="0" latinLnBrk="1">
              <a:buNone/>
            </a:pPr>
            <a:endParaRPr lang="pl-PL" dirty="0" smtClean="0"/>
          </a:p>
          <a:p>
            <a:pPr marL="0" indent="0" latinLnBrk="1">
              <a:buNone/>
            </a:pPr>
            <a:endParaRPr lang="pl-PL" dirty="0" smtClean="0"/>
          </a:p>
          <a:p>
            <a:pPr marL="0" indent="0" latinLnBrk="1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906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49927"/>
          </a:xfrm>
        </p:spPr>
        <p:txBody>
          <a:bodyPr>
            <a:normAutofit fontScale="90000"/>
          </a:bodyPr>
          <a:lstStyle/>
          <a:p>
            <a:r>
              <a:rPr lang="pl-PL" sz="2400" b="1" i="1" dirty="0"/>
              <a:t>…Jakbyś miała, miał możliwość zmiany czegoś w swoim życiu </a:t>
            </a:r>
            <a:br>
              <a:rPr lang="pl-PL" sz="2400" b="1" i="1" dirty="0"/>
            </a:br>
            <a:r>
              <a:rPr lang="pl-PL" sz="2400" b="1" i="1" dirty="0"/>
              <a:t>to co by to było? Napisz własnymi słowami. </a:t>
            </a:r>
            <a:r>
              <a:rPr lang="pl-PL" sz="2400" b="1" i="1" dirty="0" err="1"/>
              <a:t>c.d</a:t>
            </a:r>
            <a:r>
              <a:rPr lang="pl-PL" sz="2400" b="1" i="1" dirty="0"/>
              <a:t>….</a:t>
            </a:r>
            <a:br>
              <a:rPr lang="pl-PL" sz="2400" b="1" i="1" dirty="0"/>
            </a:br>
            <a:r>
              <a:rPr lang="pl-PL" sz="2400" b="1" i="1" dirty="0" smtClean="0"/>
              <a:t>		</a:t>
            </a:r>
            <a:r>
              <a:rPr lang="pl-PL" sz="2400" b="1" dirty="0" smtClean="0">
                <a:solidFill>
                  <a:srgbClr val="FF0000"/>
                </a:solidFill>
              </a:rPr>
              <a:t>WŚRÓD </a:t>
            </a:r>
            <a:r>
              <a:rPr lang="pl-PL" sz="2400" b="1" dirty="0">
                <a:solidFill>
                  <a:srgbClr val="FF0000"/>
                </a:solidFill>
              </a:rPr>
              <a:t>TYCH ODPOWIEDZI JEST PAŃSTWA DZIECKO</a:t>
            </a:r>
            <a:br>
              <a:rPr lang="pl-PL" sz="2400" b="1" dirty="0">
                <a:solidFill>
                  <a:srgbClr val="FF0000"/>
                </a:solidFill>
              </a:rPr>
            </a:br>
            <a:r>
              <a:rPr lang="pl-PL" sz="3100" b="1" dirty="0" smtClean="0"/>
              <a:t/>
            </a:r>
            <a:br>
              <a:rPr lang="pl-PL" sz="3100" b="1" dirty="0" smtClean="0"/>
            </a:br>
            <a:r>
              <a:rPr lang="pl-PL" sz="3100" b="1" dirty="0"/>
              <a:t/>
            </a:r>
            <a:br>
              <a:rPr lang="pl-PL" sz="3100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2" y="2160589"/>
            <a:ext cx="10447868" cy="4267920"/>
          </a:xfrm>
        </p:spPr>
        <p:txBody>
          <a:bodyPr>
            <a:normAutofit fontScale="62500" lnSpcReduction="20000"/>
          </a:bodyPr>
          <a:lstStyle/>
          <a:p>
            <a:pPr marL="0" indent="0" latinLnBrk="1">
              <a:buNone/>
            </a:pPr>
            <a:r>
              <a:rPr lang="pl-PL" sz="3100" dirty="0" smtClean="0"/>
              <a:t>Żeby było życie było bardziej wesołe i chciałabym być bardziej zorganizowana. </a:t>
            </a:r>
          </a:p>
          <a:p>
            <a:pPr marL="0" indent="0" latinLnBrk="1">
              <a:buNone/>
            </a:pPr>
            <a:r>
              <a:rPr lang="pl-PL" sz="3100" dirty="0" smtClean="0"/>
              <a:t>Możliwość częstszego bycia na rybach. </a:t>
            </a:r>
          </a:p>
          <a:p>
            <a:pPr marL="0" indent="0" latinLnBrk="1">
              <a:buNone/>
            </a:pPr>
            <a:r>
              <a:rPr lang="pl-PL" sz="3100" dirty="0"/>
              <a:t>Mówienie. </a:t>
            </a:r>
          </a:p>
          <a:p>
            <a:pPr marL="0" indent="0" latinLnBrk="1">
              <a:buNone/>
            </a:pPr>
            <a:r>
              <a:rPr lang="pl-PL" sz="3100" dirty="0" smtClean="0"/>
              <a:t>Niechodzenie </a:t>
            </a:r>
            <a:r>
              <a:rPr lang="pl-PL" sz="3100" dirty="0"/>
              <a:t>do szkoły. </a:t>
            </a:r>
          </a:p>
          <a:p>
            <a:pPr marL="0" indent="0" latinLnBrk="1">
              <a:buNone/>
            </a:pPr>
            <a:r>
              <a:rPr lang="pl-PL" sz="3100" dirty="0"/>
              <a:t>Zmieniłbym to, żebym nie był leniwy i żebym się lepiej uczył. </a:t>
            </a:r>
          </a:p>
          <a:p>
            <a:pPr marL="0" indent="0" latinLnBrk="1">
              <a:buNone/>
            </a:pPr>
            <a:r>
              <a:rPr lang="pl-PL" sz="3100" dirty="0"/>
              <a:t>Zmieniłabym swoje uczucia do innych. </a:t>
            </a:r>
          </a:p>
          <a:p>
            <a:pPr marL="0" indent="0" latinLnBrk="1">
              <a:buNone/>
            </a:pPr>
            <a:r>
              <a:rPr lang="pl-PL" sz="3100" dirty="0"/>
              <a:t>Niechodzenie do szkoły. </a:t>
            </a:r>
          </a:p>
          <a:p>
            <a:pPr marL="0" indent="0" latinLnBrk="1">
              <a:buNone/>
            </a:pPr>
            <a:r>
              <a:rPr lang="pl-PL" sz="3100" dirty="0"/>
              <a:t>Nic. </a:t>
            </a:r>
          </a:p>
          <a:p>
            <a:pPr marL="0" indent="0" latinLnBrk="1">
              <a:buNone/>
            </a:pPr>
            <a:r>
              <a:rPr lang="pl-PL" sz="3100" dirty="0"/>
              <a:t>Chciałabym w swoim życiu troszkę więcej wolnego czasu. </a:t>
            </a:r>
          </a:p>
          <a:p>
            <a:pPr marL="0" indent="0" latinLnBrk="1">
              <a:buNone/>
            </a:pPr>
            <a:r>
              <a:rPr lang="pl-PL" sz="3100" dirty="0"/>
              <a:t>Spędzam czas na naukę, pracę domową, dodatkowe zajęcia, wychodzenie z domu, </a:t>
            </a:r>
            <a:endParaRPr lang="pl-PL" sz="3100" dirty="0" smtClean="0"/>
          </a:p>
          <a:p>
            <a:pPr marL="0" indent="0" latinLnBrk="1">
              <a:buNone/>
            </a:pPr>
            <a:r>
              <a:rPr lang="pl-PL" sz="3100" dirty="0" smtClean="0"/>
              <a:t>opiekowanie </a:t>
            </a:r>
            <a:r>
              <a:rPr lang="pl-PL" sz="3100" dirty="0"/>
              <a:t>się psem, opiekowaniem się królikiem, pomaganiem w domu itd., ale jest </a:t>
            </a:r>
            <a:r>
              <a:rPr lang="pl-PL" sz="3100" dirty="0" smtClean="0"/>
              <a:t>fajnie</a:t>
            </a:r>
            <a:r>
              <a:rPr lang="pl-PL" sz="3100" dirty="0"/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241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2002"/>
          </a:xfrm>
        </p:spPr>
        <p:txBody>
          <a:bodyPr>
            <a:noAutofit/>
          </a:bodyPr>
          <a:lstStyle/>
          <a:p>
            <a:r>
              <a:rPr lang="pl-PL" sz="2200" b="1" i="1" dirty="0" smtClean="0"/>
              <a:t>…</a:t>
            </a:r>
            <a:r>
              <a:rPr lang="pl-PL" sz="2200" b="1" i="1" dirty="0"/>
              <a:t>Jakbyś miała, miał możliwość zmiany czegoś w swoim życiu </a:t>
            </a:r>
            <a:br>
              <a:rPr lang="pl-PL" sz="2200" b="1" i="1" dirty="0"/>
            </a:br>
            <a:r>
              <a:rPr lang="pl-PL" sz="2200" b="1" i="1" dirty="0"/>
              <a:t>to co by to było? Napisz własnymi słowami. </a:t>
            </a:r>
            <a:r>
              <a:rPr lang="pl-PL" sz="2200" b="1" i="1" dirty="0" err="1"/>
              <a:t>c.d</a:t>
            </a:r>
            <a:r>
              <a:rPr lang="pl-PL" sz="2200" b="1" i="1" dirty="0"/>
              <a:t>….</a:t>
            </a:r>
            <a:br>
              <a:rPr lang="pl-PL" sz="2200" b="1" i="1" dirty="0"/>
            </a:br>
            <a:r>
              <a:rPr lang="pl-PL" sz="2200" b="1" dirty="0" smtClean="0"/>
              <a:t>		</a:t>
            </a:r>
            <a:r>
              <a:rPr lang="pl-PL" sz="2400" b="1" dirty="0" smtClean="0">
                <a:solidFill>
                  <a:srgbClr val="FF0000"/>
                </a:solidFill>
              </a:rPr>
              <a:t>WŚRÓD TYCH ODPOWIEDZI JEST PAŃSTWA DZIECKO</a:t>
            </a:r>
            <a:r>
              <a:rPr lang="pl-PL" sz="2800" b="1" dirty="0">
                <a:solidFill>
                  <a:srgbClr val="FF0000"/>
                </a:solidFill>
              </a:rPr>
              <a:t/>
            </a:r>
            <a:br>
              <a:rPr lang="pl-PL" sz="2800" b="1" dirty="0">
                <a:solidFill>
                  <a:srgbClr val="FF0000"/>
                </a:solidFill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19757"/>
          </a:xfrm>
        </p:spPr>
        <p:txBody>
          <a:bodyPr>
            <a:normAutofit fontScale="40000" lnSpcReduction="20000"/>
          </a:bodyPr>
          <a:lstStyle/>
          <a:p>
            <a:pPr marL="0" indent="0" latinLnBrk="1">
              <a:buNone/>
            </a:pPr>
            <a:r>
              <a:rPr lang="pl-PL" sz="5500" dirty="0"/>
              <a:t>Nie wiem. </a:t>
            </a:r>
          </a:p>
          <a:p>
            <a:pPr marL="0" indent="0" latinLnBrk="1">
              <a:buNone/>
            </a:pPr>
            <a:r>
              <a:rPr lang="pl-PL" sz="5500" dirty="0"/>
              <a:t>Nie wiem. </a:t>
            </a:r>
          </a:p>
          <a:p>
            <a:pPr marL="0" indent="0" latinLnBrk="1">
              <a:buNone/>
            </a:pPr>
            <a:r>
              <a:rPr lang="pl-PL" sz="5500" dirty="0"/>
              <a:t>Bym chciał być bardziej wysportowany. </a:t>
            </a:r>
          </a:p>
          <a:p>
            <a:pPr marL="0" indent="0" latinLnBrk="1">
              <a:buNone/>
            </a:pPr>
            <a:r>
              <a:rPr lang="pl-PL" sz="5500" dirty="0"/>
              <a:t>Nic. </a:t>
            </a:r>
          </a:p>
          <a:p>
            <a:pPr marL="0" indent="0" latinLnBrk="1">
              <a:buNone/>
            </a:pPr>
            <a:r>
              <a:rPr lang="pl-PL" sz="5500" dirty="0"/>
              <a:t>Nie wiem. </a:t>
            </a:r>
          </a:p>
          <a:p>
            <a:pPr marL="0" indent="0" latinLnBrk="1">
              <a:buNone/>
            </a:pPr>
            <a:r>
              <a:rPr lang="pl-PL" sz="5500" dirty="0"/>
              <a:t>NIE WIEM. </a:t>
            </a:r>
          </a:p>
          <a:p>
            <a:pPr marL="0" indent="0" latinLnBrk="1">
              <a:buNone/>
            </a:pPr>
            <a:r>
              <a:rPr lang="pl-PL" sz="5500" dirty="0"/>
              <a:t>Nie wiem</a:t>
            </a:r>
            <a:r>
              <a:rPr lang="pl-PL" sz="5500" dirty="0" smtClean="0"/>
              <a:t>.</a:t>
            </a:r>
          </a:p>
          <a:p>
            <a:pPr marL="0" indent="0" latinLnBrk="1">
              <a:buNone/>
            </a:pPr>
            <a:r>
              <a:rPr lang="pl-PL" sz="5500" dirty="0" smtClean="0"/>
              <a:t>Żeby </a:t>
            </a:r>
            <a:r>
              <a:rPr lang="pl-PL" sz="5500" dirty="0"/>
              <a:t>moje życie było bardziej wesołe i żebym była bardziej zorganizowana, </a:t>
            </a:r>
            <a:r>
              <a:rPr lang="pl-PL" sz="5500" dirty="0" smtClean="0"/>
              <a:t/>
            </a:r>
            <a:br>
              <a:rPr lang="pl-PL" sz="5500" dirty="0" smtClean="0"/>
            </a:br>
            <a:r>
              <a:rPr lang="pl-PL" sz="5500" dirty="0" smtClean="0"/>
              <a:t>bym miała lepsze </a:t>
            </a:r>
            <a:r>
              <a:rPr lang="pl-PL" sz="5500" dirty="0"/>
              <a:t>oceny. </a:t>
            </a:r>
          </a:p>
          <a:p>
            <a:pPr marL="0" indent="0" latinLnBrk="1">
              <a:buNone/>
            </a:pPr>
            <a:r>
              <a:rPr lang="pl-PL" sz="5500" dirty="0"/>
              <a:t>Poświęcanie więcej czasu na naukę. </a:t>
            </a:r>
            <a:endParaRPr lang="pl-PL" sz="5500" dirty="0" smtClean="0"/>
          </a:p>
          <a:p>
            <a:pPr marL="0" indent="0" latinLnBrk="1">
              <a:buNone/>
            </a:pPr>
            <a:r>
              <a:rPr lang="pl-PL" sz="5500" dirty="0" smtClean="0"/>
              <a:t>Sposoby </a:t>
            </a:r>
            <a:r>
              <a:rPr lang="pl-PL" sz="5500" dirty="0"/>
              <a:t>grania w piłkę nożną.  </a:t>
            </a:r>
          </a:p>
          <a:p>
            <a:pPr marL="0" indent="0" latinLnBrk="1">
              <a:buNone/>
            </a:pPr>
            <a:endParaRPr lang="pl-PL" sz="5500" dirty="0"/>
          </a:p>
          <a:p>
            <a:pPr latinLnBrk="1"/>
            <a:endParaRPr lang="pl-PL" sz="4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175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7875" y="538786"/>
            <a:ext cx="9601196" cy="1012923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Zdrowie psychiczne naszych uczniów </a:t>
            </a:r>
            <a:r>
              <a:rPr lang="pl-PL" sz="2800" b="1" dirty="0" smtClean="0"/>
              <a:t>kl. </a:t>
            </a:r>
            <a:r>
              <a:rPr lang="pl-PL" sz="2800" b="1" dirty="0"/>
              <a:t>IV-VIII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>-wyniki ankiety diagnostycznej X.2022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20320"/>
          </a:xfrm>
        </p:spPr>
        <p:txBody>
          <a:bodyPr>
            <a:normAutofit/>
          </a:bodyPr>
          <a:lstStyle/>
          <a:p>
            <a:r>
              <a:rPr lang="pl-PL" dirty="0"/>
              <a:t>Dwa razy w roku przeprowadzimy badanie ankietowe samopoczucia wśród </a:t>
            </a:r>
            <a:r>
              <a:rPr lang="pl-PL" dirty="0" smtClean="0"/>
              <a:t>uczniów.</a:t>
            </a:r>
            <a:endParaRPr lang="pl-PL" dirty="0"/>
          </a:p>
          <a:p>
            <a:r>
              <a:rPr lang="pl-PL" dirty="0"/>
              <a:t>Zapoznamy rodziców naszych uczniów z </a:t>
            </a:r>
            <a:r>
              <a:rPr lang="pl-PL" dirty="0" smtClean="0"/>
              <a:t>wynikami.</a:t>
            </a:r>
            <a:endParaRPr lang="pl-PL" dirty="0"/>
          </a:p>
          <a:p>
            <a:r>
              <a:rPr lang="pl-PL" dirty="0"/>
              <a:t>Poprowadzimy zajęcia profilaktyczne w </a:t>
            </a:r>
            <a:r>
              <a:rPr lang="pl-PL" dirty="0" smtClean="0"/>
              <a:t>klasach.</a:t>
            </a:r>
            <a:endParaRPr lang="pl-PL" dirty="0"/>
          </a:p>
          <a:p>
            <a:r>
              <a:rPr lang="pl-PL" dirty="0"/>
              <a:t>Udostępnimy uczniom gazetkę szkolną (na 1 piętrze) z informacjami na tematy ważne w okresie dorastania, zdrowia i </a:t>
            </a:r>
            <a:r>
              <a:rPr lang="pl-PL" dirty="0" smtClean="0"/>
              <a:t>profilaktyki.</a:t>
            </a:r>
            <a:endParaRPr lang="pl-PL" dirty="0"/>
          </a:p>
          <a:p>
            <a:r>
              <a:rPr lang="pl-PL" dirty="0"/>
              <a:t>Odczarujemy potoczną wiedzę na temat konsultacji i poszukiwania pomocy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sytuacjach trudnych emocjonalnie, kryzysów rozwojowych w szkole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poza </a:t>
            </a:r>
            <a:r>
              <a:rPr lang="pl-PL" dirty="0" smtClean="0"/>
              <a:t>nią.</a:t>
            </a:r>
            <a:endParaRPr lang="pl-PL" dirty="0"/>
          </a:p>
          <a:p>
            <a:r>
              <a:rPr lang="pl-PL" dirty="0"/>
              <a:t>Przygotujemy i przeprowadzimy szkolenie dla rodziców</a:t>
            </a:r>
            <a:r>
              <a:rPr lang="pl-PL" dirty="0" smtClean="0"/>
              <a:t>.</a:t>
            </a:r>
          </a:p>
          <a:p>
            <a:r>
              <a:rPr lang="pl-PL" dirty="0" smtClean="0"/>
              <a:t>W zakładce Pomoc Psychologiczno-Pedagogiczna będziemy zamieszczać ważne informacje, porady dla rodziców, uczniów i nauczycieli.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50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400" b="1" i="1" dirty="0" smtClean="0"/>
              <a:t>…</a:t>
            </a:r>
            <a:r>
              <a:rPr lang="pl-PL" sz="2400" b="1" i="1" dirty="0"/>
              <a:t>Jakbyś miała, miał możliwość zmiany czegoś w swoim życiu </a:t>
            </a:r>
            <a:br>
              <a:rPr lang="pl-PL" sz="2400" b="1" i="1" dirty="0"/>
            </a:br>
            <a:r>
              <a:rPr lang="pl-PL" sz="2400" b="1" i="1" dirty="0"/>
              <a:t>to co by to było? Napisz własnymi słowami. </a:t>
            </a:r>
            <a:r>
              <a:rPr lang="pl-PL" sz="2400" b="1" i="1" dirty="0" err="1"/>
              <a:t>c.d</a:t>
            </a:r>
            <a:r>
              <a:rPr lang="pl-PL" sz="2400" b="1" i="1" dirty="0"/>
              <a:t>….</a:t>
            </a:r>
            <a:r>
              <a:rPr lang="pl-PL" sz="3100" b="1" dirty="0"/>
              <a:t/>
            </a:r>
            <a:br>
              <a:rPr lang="pl-PL" sz="3100" b="1" dirty="0"/>
            </a:br>
            <a:r>
              <a:rPr lang="pl-PL" sz="3100" b="1" dirty="0" smtClean="0"/>
              <a:t>		</a:t>
            </a:r>
            <a:r>
              <a:rPr lang="pl-PL" sz="2700" b="1" dirty="0" smtClean="0">
                <a:solidFill>
                  <a:srgbClr val="FF0000"/>
                </a:solidFill>
              </a:rPr>
              <a:t>WŚRÓD TYCH ODPOWIEDZI JEST PAŃSTWA DZIECKO</a:t>
            </a:r>
            <a:r>
              <a:rPr lang="pl-PL" sz="2700" b="1" dirty="0">
                <a:solidFill>
                  <a:srgbClr val="FF0000"/>
                </a:solidFill>
              </a:rPr>
              <a:t/>
            </a:r>
            <a:br>
              <a:rPr lang="pl-PL" sz="2700" b="1" dirty="0">
                <a:solidFill>
                  <a:srgbClr val="FF0000"/>
                </a:solidFill>
              </a:rPr>
            </a:b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2160589"/>
            <a:ext cx="9824411" cy="4295629"/>
          </a:xfrm>
        </p:spPr>
        <p:txBody>
          <a:bodyPr>
            <a:normAutofit fontScale="85000" lnSpcReduction="20000"/>
          </a:bodyPr>
          <a:lstStyle/>
          <a:p>
            <a:pPr marL="0" indent="0" latinLnBrk="1">
              <a:buNone/>
            </a:pPr>
            <a:r>
              <a:rPr lang="pl-PL" sz="2400" dirty="0" smtClean="0"/>
              <a:t>Nie wiem. </a:t>
            </a:r>
          </a:p>
          <a:p>
            <a:pPr marL="0" indent="0" latinLnBrk="1">
              <a:buNone/>
            </a:pPr>
            <a:r>
              <a:rPr lang="pl-PL" sz="2400" dirty="0" smtClean="0"/>
              <a:t>Poświęcanie więcej czasu na naukę.  </a:t>
            </a:r>
          </a:p>
          <a:p>
            <a:pPr marL="0" indent="0" latinLnBrk="1">
              <a:buNone/>
            </a:pPr>
            <a:r>
              <a:rPr lang="pl-PL" sz="2400" dirty="0" smtClean="0"/>
              <a:t>Sposoby grania w piłkę nożną. </a:t>
            </a:r>
          </a:p>
          <a:p>
            <a:pPr marL="0" indent="0" latinLnBrk="1">
              <a:buNone/>
            </a:pPr>
            <a:r>
              <a:rPr lang="pl-PL" sz="2400" dirty="0" smtClean="0"/>
              <a:t>Nie wiem. </a:t>
            </a:r>
          </a:p>
          <a:p>
            <a:pPr marL="0" indent="0" latinLnBrk="1">
              <a:buNone/>
            </a:pPr>
            <a:r>
              <a:rPr lang="pl-PL" sz="2400" dirty="0" smtClean="0"/>
              <a:t>NIE WIEM. </a:t>
            </a:r>
          </a:p>
          <a:p>
            <a:pPr marL="0" indent="0" latinLnBrk="1">
              <a:buNone/>
            </a:pPr>
            <a:r>
              <a:rPr lang="pl-PL" sz="2400" dirty="0"/>
              <a:t>Nic. </a:t>
            </a:r>
          </a:p>
          <a:p>
            <a:pPr marL="0" indent="0" latinLnBrk="1">
              <a:buNone/>
            </a:pPr>
            <a:r>
              <a:rPr lang="pl-PL" sz="2400" dirty="0"/>
              <a:t>Więcej czasu na spotykanie się z znajomymi, mniej kartkówek i sprawdzianów. </a:t>
            </a:r>
          </a:p>
          <a:p>
            <a:pPr marL="0" indent="0" latinLnBrk="1">
              <a:buNone/>
            </a:pPr>
            <a:r>
              <a:rPr lang="pl-PL" sz="2400" dirty="0"/>
              <a:t>Zmieniła bym to, żeby tata został w Polsce. </a:t>
            </a:r>
          </a:p>
          <a:p>
            <a:pPr marL="0" indent="0" latinLnBrk="1">
              <a:buNone/>
            </a:pPr>
            <a:r>
              <a:rPr lang="pl-PL" sz="2400" dirty="0"/>
              <a:t>Nie wiem, musiałabym dłużej się zastanowić. </a:t>
            </a:r>
          </a:p>
          <a:p>
            <a:pPr marL="0" indent="0" latinLnBrk="1">
              <a:buNone/>
            </a:pPr>
            <a:r>
              <a:rPr lang="pl-PL" sz="2400" dirty="0"/>
              <a:t>Nie potrzebuję zmiany w moim życiu ale moim zdanie jednak muszę mniej siedzieć przed urządzeniami elektronicznymi. </a:t>
            </a:r>
          </a:p>
          <a:p>
            <a:pPr marL="0" indent="0" latinLnBrk="1">
              <a:buNone/>
            </a:pPr>
            <a:r>
              <a:rPr lang="pl-PL" sz="2400" dirty="0"/>
              <a:t>Nic.</a:t>
            </a:r>
          </a:p>
          <a:p>
            <a:pPr latinLnBrk="1"/>
            <a:endParaRPr lang="pl-PL" dirty="0"/>
          </a:p>
          <a:p>
            <a:pPr latinLnBrk="1"/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349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137" y="-61921"/>
            <a:ext cx="9601196" cy="1330036"/>
          </a:xfrm>
        </p:spPr>
        <p:txBody>
          <a:bodyPr>
            <a:noAutofit/>
          </a:bodyPr>
          <a:lstStyle/>
          <a:p>
            <a:r>
              <a:rPr lang="pl-PL" sz="2200" b="1" i="1" dirty="0" smtClean="0"/>
              <a:t>…</a:t>
            </a:r>
            <a:r>
              <a:rPr lang="pl-PL" sz="2200" b="1" i="1" dirty="0"/>
              <a:t>Jakbyś miała, miał możliwość zmiany czegoś w swoim życiu </a:t>
            </a:r>
            <a:br>
              <a:rPr lang="pl-PL" sz="2200" b="1" i="1" dirty="0"/>
            </a:br>
            <a:r>
              <a:rPr lang="pl-PL" sz="2200" b="1" i="1" dirty="0"/>
              <a:t>to co by to było? Napisz własnymi słowami. </a:t>
            </a:r>
            <a:r>
              <a:rPr lang="pl-PL" sz="2200" b="1" i="1" dirty="0" err="1"/>
              <a:t>c.d</a:t>
            </a:r>
            <a:r>
              <a:rPr lang="pl-PL" sz="2200" b="1" i="1" dirty="0"/>
              <a:t>….</a:t>
            </a:r>
            <a:br>
              <a:rPr lang="pl-PL" sz="2200" b="1" i="1" dirty="0"/>
            </a:br>
            <a:r>
              <a:rPr lang="pl-PL" sz="2200" b="1" i="1" dirty="0" smtClean="0"/>
              <a:t>		</a:t>
            </a:r>
            <a:r>
              <a:rPr lang="pl-PL" sz="2000" b="1" dirty="0" smtClean="0">
                <a:solidFill>
                  <a:srgbClr val="FF0000"/>
                </a:solidFill>
              </a:rPr>
              <a:t>WŚRÓD TYCH ODPOWIEDZI JEST PAŃSTWA DZIECKO</a:t>
            </a:r>
            <a:br>
              <a:rPr lang="pl-PL" sz="2000" b="1" dirty="0" smtClean="0">
                <a:solidFill>
                  <a:srgbClr val="FF0000"/>
                </a:solidFill>
              </a:rPr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9457264" cy="4267920"/>
          </a:xfrm>
        </p:spPr>
        <p:txBody>
          <a:bodyPr>
            <a:normAutofit/>
          </a:bodyPr>
          <a:lstStyle/>
          <a:p>
            <a:pPr marL="0" indent="0" latinLnBrk="1">
              <a:buNone/>
            </a:pPr>
            <a:r>
              <a:rPr lang="pl-PL" dirty="0" smtClean="0"/>
              <a:t>Najbardziej </a:t>
            </a:r>
            <a:r>
              <a:rPr lang="pl-PL" dirty="0"/>
              <a:t>moim zdaniem potrzebny mi chłopak, ogólnie bym </a:t>
            </a:r>
            <a:r>
              <a:rPr lang="pl-PL" dirty="0" smtClean="0"/>
              <a:t>chciała mieć </a:t>
            </a:r>
            <a:r>
              <a:rPr lang="pl-PL" dirty="0"/>
              <a:t>chłopaka. </a:t>
            </a:r>
            <a:br>
              <a:rPr lang="pl-PL" dirty="0"/>
            </a:br>
            <a:r>
              <a:rPr lang="pl-PL" dirty="0" smtClean="0"/>
              <a:t>Jeszcze </a:t>
            </a:r>
            <a:r>
              <a:rPr lang="pl-PL" dirty="0"/>
              <a:t>bym chciała być jak najmilsza dla innych.</a:t>
            </a:r>
          </a:p>
          <a:p>
            <a:pPr marL="0" indent="0" latinLnBrk="1">
              <a:buNone/>
            </a:pPr>
            <a:r>
              <a:rPr lang="pl-PL" dirty="0"/>
              <a:t>Tak naprawdę nic nie chcę zmienić w swoim życiu, ale chcę mieć młodszego brata lub </a:t>
            </a:r>
            <a:br>
              <a:rPr lang="pl-PL" dirty="0"/>
            </a:br>
            <a:r>
              <a:rPr lang="pl-PL" dirty="0" smtClean="0"/>
              <a:t>siostrę</a:t>
            </a:r>
            <a:r>
              <a:rPr lang="pl-PL" dirty="0"/>
              <a:t>. </a:t>
            </a:r>
          </a:p>
          <a:p>
            <a:pPr marL="0" indent="0" latinLnBrk="1">
              <a:buNone/>
            </a:pPr>
            <a:r>
              <a:rPr lang="pl-PL" dirty="0"/>
              <a:t>Nic. </a:t>
            </a:r>
          </a:p>
          <a:p>
            <a:pPr marL="0" indent="0" latinLnBrk="1">
              <a:buNone/>
            </a:pPr>
            <a:r>
              <a:rPr lang="pl-PL" dirty="0"/>
              <a:t>To co bym zmienił </a:t>
            </a:r>
            <a:r>
              <a:rPr lang="pl-PL" dirty="0" smtClean="0"/>
              <a:t>to, </a:t>
            </a:r>
            <a:r>
              <a:rPr lang="pl-PL" dirty="0"/>
              <a:t>że pokłóciłem się z </a:t>
            </a:r>
            <a:r>
              <a:rPr lang="pl-PL" dirty="0" smtClean="0"/>
              <a:t>kolegą </a:t>
            </a:r>
            <a:r>
              <a:rPr lang="pl-PL" dirty="0"/>
              <a:t>i chciałbym się z nim </a:t>
            </a:r>
            <a:r>
              <a:rPr lang="pl-PL" dirty="0" smtClean="0"/>
              <a:t>pogodzić</a:t>
            </a:r>
            <a:r>
              <a:rPr lang="pl-PL" dirty="0"/>
              <a:t>. </a:t>
            </a:r>
          </a:p>
          <a:p>
            <a:pPr marL="0" indent="0" latinLnBrk="1">
              <a:buNone/>
            </a:pPr>
            <a:r>
              <a:rPr lang="pl-PL" dirty="0"/>
              <a:t>Żebym nie musiał chodzić do szkoły. </a:t>
            </a:r>
          </a:p>
          <a:p>
            <a:pPr marL="0" indent="0" latinLnBrk="1">
              <a:buNone/>
            </a:pPr>
            <a:r>
              <a:rPr lang="pl-PL" dirty="0"/>
              <a:t>Ja w swoim życiu zmieniłabym przyjaźnie niektóre bo z kimś się ciągle </a:t>
            </a:r>
            <a:r>
              <a:rPr lang="pl-PL" dirty="0" smtClean="0"/>
              <a:t>kłócę.</a:t>
            </a:r>
            <a:endParaRPr lang="pl-PL" dirty="0"/>
          </a:p>
          <a:p>
            <a:pPr marL="0" indent="0" latinLnBrk="1">
              <a:buNone/>
            </a:pPr>
            <a:r>
              <a:rPr lang="pl-PL" dirty="0"/>
              <a:t>Najbardziej lubię spędzać czas </a:t>
            </a:r>
            <a:r>
              <a:rPr lang="pl-PL" dirty="0" smtClean="0"/>
              <a:t>ze </a:t>
            </a:r>
            <a:r>
              <a:rPr lang="pl-PL" dirty="0"/>
              <a:t>swoją rodziną. </a:t>
            </a:r>
          </a:p>
          <a:p>
            <a:pPr marL="0" indent="0" latinLnBrk="1">
              <a:buNone/>
            </a:pPr>
            <a:r>
              <a:rPr lang="pl-PL" dirty="0" smtClean="0"/>
              <a:t>Nic</a:t>
            </a:r>
            <a:r>
              <a:rPr lang="pl-PL" dirty="0"/>
              <a:t>. </a:t>
            </a:r>
            <a:endParaRPr lang="pl-PL" dirty="0" smtClean="0"/>
          </a:p>
          <a:p>
            <a:pPr marL="0" indent="0" latinLnBrk="1">
              <a:buNone/>
            </a:pPr>
            <a:r>
              <a:rPr lang="pl-PL" dirty="0"/>
              <a:t>Malowanie. </a:t>
            </a:r>
          </a:p>
          <a:p>
            <a:pPr latinLnBrk="1"/>
            <a:endParaRPr lang="pl-PL" dirty="0" smtClean="0"/>
          </a:p>
          <a:p>
            <a:pPr latinLnBrk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404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200" b="1" i="1" dirty="0" smtClean="0"/>
              <a:t>…</a:t>
            </a:r>
            <a:r>
              <a:rPr lang="pl-PL" sz="2200" b="1" i="1" dirty="0"/>
              <a:t>Jakbyś miała, miał możliwość zmiany czegoś w swoim życiu </a:t>
            </a:r>
            <a:br>
              <a:rPr lang="pl-PL" sz="2200" b="1" i="1" dirty="0"/>
            </a:br>
            <a:r>
              <a:rPr lang="pl-PL" sz="2200" b="1" i="1" dirty="0"/>
              <a:t>to co by to było? Napisz własnymi słowami. </a:t>
            </a:r>
            <a:r>
              <a:rPr lang="pl-PL" sz="2200" b="1" i="1" dirty="0" err="1"/>
              <a:t>c.d</a:t>
            </a:r>
            <a:r>
              <a:rPr lang="pl-PL" sz="2200" b="1" i="1" dirty="0"/>
              <a:t>….</a:t>
            </a:r>
            <a:r>
              <a:rPr lang="pl-PL" sz="2200" b="1" dirty="0"/>
              <a:t/>
            </a:r>
            <a:br>
              <a:rPr lang="pl-PL" sz="2200" b="1" dirty="0"/>
            </a:br>
            <a:r>
              <a:rPr lang="pl-PL" sz="2200" b="1" dirty="0" smtClean="0"/>
              <a:t>		</a:t>
            </a:r>
            <a:r>
              <a:rPr lang="pl-PL" sz="2000" b="1" dirty="0" smtClean="0">
                <a:solidFill>
                  <a:srgbClr val="FF0000"/>
                </a:solidFill>
              </a:rPr>
              <a:t>WŚRÓD TYCH ODPOWIEDZI JEST PAŃSTWA DZIECKO</a:t>
            </a:r>
            <a:br>
              <a:rPr lang="pl-PL" sz="2000" b="1" dirty="0" smtClean="0">
                <a:solidFill>
                  <a:srgbClr val="FF0000"/>
                </a:solidFill>
              </a:rPr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45126" y="2396835"/>
            <a:ext cx="10224655" cy="3865419"/>
          </a:xfrm>
        </p:spPr>
        <p:txBody>
          <a:bodyPr>
            <a:noAutofit/>
          </a:bodyPr>
          <a:lstStyle/>
          <a:p>
            <a:pPr marL="0" indent="0" latinLnBrk="1">
              <a:buNone/>
            </a:pPr>
            <a:r>
              <a:rPr lang="pl-PL" sz="2200" dirty="0"/>
              <a:t>W życiu zależnym ode mnie nic bym nie zmieniła. </a:t>
            </a:r>
          </a:p>
          <a:p>
            <a:pPr marL="0" indent="0" latinLnBrk="1">
              <a:buNone/>
            </a:pPr>
            <a:r>
              <a:rPr lang="pl-PL" sz="2200" dirty="0"/>
              <a:t>Mniej prac </a:t>
            </a:r>
            <a:r>
              <a:rPr lang="pl-PL" sz="2200" dirty="0" smtClean="0"/>
              <a:t>domowych.</a:t>
            </a:r>
          </a:p>
          <a:p>
            <a:pPr marL="0" indent="0" latinLnBrk="1">
              <a:buNone/>
            </a:pPr>
            <a:r>
              <a:rPr lang="pl-PL" sz="2200" dirty="0" smtClean="0"/>
              <a:t>Mniej </a:t>
            </a:r>
            <a:r>
              <a:rPr lang="pl-PL" sz="2200" dirty="0"/>
              <a:t>sprawdzianów. </a:t>
            </a:r>
          </a:p>
          <a:p>
            <a:pPr marL="0" indent="0" latinLnBrk="1">
              <a:buNone/>
            </a:pPr>
            <a:r>
              <a:rPr lang="pl-PL" sz="2200" dirty="0"/>
              <a:t>Nie wiem. </a:t>
            </a:r>
          </a:p>
          <a:p>
            <a:pPr marL="0" indent="0" latinLnBrk="1">
              <a:buNone/>
            </a:pPr>
            <a:r>
              <a:rPr lang="pl-PL" sz="2200" dirty="0"/>
              <a:t>Żeby nie było 2 </a:t>
            </a:r>
            <a:r>
              <a:rPr lang="pl-PL" sz="2200" dirty="0" err="1" smtClean="0"/>
              <a:t>wf-ów</a:t>
            </a:r>
            <a:r>
              <a:rPr lang="pl-PL" sz="2200" dirty="0" smtClean="0"/>
              <a:t> </a:t>
            </a:r>
            <a:r>
              <a:rPr lang="pl-PL" sz="2200" dirty="0"/>
              <a:t>w poniedziałek rano.</a:t>
            </a:r>
          </a:p>
          <a:p>
            <a:pPr marL="0" indent="0" latinLnBrk="1">
              <a:buNone/>
            </a:pPr>
            <a:r>
              <a:rPr lang="pl-PL" sz="2200" dirty="0"/>
              <a:t>Mniej kartkówek/sprawdzianów, innych prac na ocenę i prac domowych. </a:t>
            </a:r>
          </a:p>
          <a:p>
            <a:pPr marL="0" indent="0" latinLnBrk="1">
              <a:buNone/>
            </a:pPr>
            <a:r>
              <a:rPr lang="pl-PL" sz="2200" dirty="0"/>
              <a:t>Zmiana otoczenia. </a:t>
            </a:r>
          </a:p>
          <a:p>
            <a:pPr marL="0" indent="0" latinLnBrk="1">
              <a:buNone/>
            </a:pPr>
            <a:r>
              <a:rPr lang="pl-PL" sz="2100" dirty="0"/>
              <a:t>Gdybym miała możliwość zmiany </a:t>
            </a:r>
            <a:r>
              <a:rPr lang="pl-PL" sz="2100" dirty="0" smtClean="0"/>
              <a:t>czegoś </a:t>
            </a:r>
            <a:r>
              <a:rPr lang="pl-PL" sz="2100" dirty="0"/>
              <a:t>byłoby to zaoszczędzanie więcej </a:t>
            </a:r>
            <a:r>
              <a:rPr lang="pl-PL" sz="2100" dirty="0" smtClean="0"/>
              <a:t>czasu</a:t>
            </a:r>
            <a:r>
              <a:rPr lang="pl-PL" sz="2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085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200" b="1" i="1" dirty="0"/>
              <a:t>…Jakbyś miała, miał możliwość zmiany czegoś w swoim życiu </a:t>
            </a:r>
            <a:br>
              <a:rPr lang="pl-PL" sz="2200" b="1" i="1" dirty="0"/>
            </a:br>
            <a:r>
              <a:rPr lang="pl-PL" sz="2200" b="1" i="1" dirty="0"/>
              <a:t>to co by to było? Napisz własnymi słowami. </a:t>
            </a:r>
            <a:r>
              <a:rPr lang="pl-PL" sz="2200" b="1" i="1" dirty="0" err="1"/>
              <a:t>c.d</a:t>
            </a:r>
            <a:r>
              <a:rPr lang="pl-PL" sz="2200" b="1" i="1" dirty="0"/>
              <a:t>….</a:t>
            </a:r>
            <a:br>
              <a:rPr lang="pl-PL" sz="2200" b="1" i="1" dirty="0"/>
            </a:br>
            <a:r>
              <a:rPr lang="pl-PL" sz="2200" b="1" i="1" dirty="0" smtClean="0"/>
              <a:t>		</a:t>
            </a:r>
            <a:r>
              <a:rPr lang="pl-PL" sz="2200" b="1" dirty="0" smtClean="0">
                <a:solidFill>
                  <a:srgbClr val="FF0000"/>
                </a:solidFill>
              </a:rPr>
              <a:t>WŚRÓD TYCH ODPOWIEDZI JEST PAŃSTWA DZIECK</a:t>
            </a:r>
            <a:r>
              <a:rPr lang="pl-PL" sz="2400" b="1" dirty="0" smtClean="0">
                <a:solidFill>
                  <a:srgbClr val="FF0000"/>
                </a:solidFill>
              </a:rPr>
              <a:t>O</a:t>
            </a:r>
            <a:br>
              <a:rPr lang="pl-PL" sz="2400" b="1" dirty="0" smtClean="0">
                <a:solidFill>
                  <a:srgbClr val="FF0000"/>
                </a:solidFill>
              </a:rPr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2160589"/>
            <a:ext cx="8854593" cy="43649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Granie cały czas, bo to fajne BOB. </a:t>
            </a:r>
          </a:p>
          <a:p>
            <a:pPr marL="0" indent="0">
              <a:buNone/>
            </a:pPr>
            <a:r>
              <a:rPr lang="pl-PL" dirty="0" smtClean="0"/>
              <a:t>Nic.</a:t>
            </a:r>
          </a:p>
          <a:p>
            <a:pPr marL="0" indent="0" latinLnBrk="1">
              <a:buNone/>
            </a:pPr>
            <a:r>
              <a:rPr lang="pl-PL" dirty="0"/>
              <a:t>Chciałbym </a:t>
            </a:r>
            <a:r>
              <a:rPr lang="pl-PL" dirty="0" smtClean="0"/>
              <a:t>przytyć </a:t>
            </a:r>
            <a:r>
              <a:rPr lang="pl-PL" dirty="0"/>
              <a:t>:) </a:t>
            </a:r>
          </a:p>
          <a:p>
            <a:pPr marL="0" indent="0" latinLnBrk="1">
              <a:buNone/>
            </a:pPr>
            <a:r>
              <a:rPr lang="pl-PL" dirty="0"/>
              <a:t>Tak, uczenia się tylko tego ci się chce. </a:t>
            </a:r>
          </a:p>
          <a:p>
            <a:pPr marL="0" indent="0" latinLnBrk="1">
              <a:buNone/>
            </a:pPr>
            <a:r>
              <a:rPr lang="pl-PL" dirty="0"/>
              <a:t>Zmieniłbym chęci do nauki by mi się bardziej chciało uczyć. </a:t>
            </a:r>
            <a:endParaRPr lang="pl-PL" dirty="0" smtClean="0"/>
          </a:p>
          <a:p>
            <a:pPr marL="0" indent="0" latinLnBrk="1">
              <a:buNone/>
            </a:pPr>
            <a:r>
              <a:rPr lang="pl-PL" dirty="0"/>
              <a:t>Podoba mi się moje życie. </a:t>
            </a:r>
          </a:p>
          <a:p>
            <a:pPr marL="0" indent="0" latinLnBrk="1">
              <a:buNone/>
            </a:pPr>
            <a:r>
              <a:rPr lang="pl-PL" dirty="0"/>
              <a:t>Lepsza nauka, oceny. </a:t>
            </a:r>
          </a:p>
          <a:p>
            <a:pPr marL="0" indent="0" latinLnBrk="1">
              <a:buNone/>
            </a:pPr>
            <a:r>
              <a:rPr lang="pl-PL" dirty="0"/>
              <a:t>Zmieniłbym moje podejście do Michałka. </a:t>
            </a:r>
          </a:p>
          <a:p>
            <a:pPr marL="0" indent="0" latinLnBrk="1">
              <a:buNone/>
            </a:pPr>
            <a:r>
              <a:rPr lang="pl-PL" dirty="0"/>
              <a:t>Nie wiem. </a:t>
            </a:r>
          </a:p>
          <a:p>
            <a:pPr marL="0" indent="0" latinLnBrk="1">
              <a:buNone/>
            </a:pPr>
            <a:r>
              <a:rPr lang="pl-PL" dirty="0"/>
              <a:t>Poświęciłabym więcej czasu na przygotowanie do egzaminu</a:t>
            </a:r>
            <a:r>
              <a:rPr lang="pl-PL" dirty="0" smtClean="0"/>
              <a:t>.</a:t>
            </a:r>
          </a:p>
          <a:p>
            <a:pPr marL="0" indent="0" latinLnBrk="1">
              <a:buNone/>
            </a:pPr>
            <a:r>
              <a:rPr lang="pl-PL" dirty="0" smtClean="0"/>
              <a:t>Chciałabym, </a:t>
            </a:r>
            <a:r>
              <a:rPr lang="pl-PL" dirty="0"/>
              <a:t>żeby w szkole nauczyciele byli bardziej uśmiechnięci. </a:t>
            </a:r>
          </a:p>
          <a:p>
            <a:pPr marL="0" indent="0" latinLnBrk="1">
              <a:buNone/>
            </a:pPr>
            <a:r>
              <a:rPr lang="pl-PL" dirty="0"/>
              <a:t>Nie mam pojęcia.</a:t>
            </a:r>
          </a:p>
          <a:p>
            <a:pPr latinLnBrk="1"/>
            <a:endParaRPr lang="pl-PL" dirty="0"/>
          </a:p>
          <a:p>
            <a:pPr latinLnBrk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352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200" b="1" i="1" dirty="0"/>
              <a:t>…Jakbyś miała, miał możliwość zmiany czegoś w swoim życiu </a:t>
            </a:r>
            <a:br>
              <a:rPr lang="pl-PL" sz="2200" b="1" i="1" dirty="0"/>
            </a:br>
            <a:r>
              <a:rPr lang="pl-PL" sz="2200" b="1" i="1" dirty="0"/>
              <a:t>to co by to było? Napisz własnymi słowami. </a:t>
            </a:r>
            <a:r>
              <a:rPr lang="pl-PL" sz="2200" b="1" i="1" dirty="0" err="1"/>
              <a:t>c.d</a:t>
            </a:r>
            <a:r>
              <a:rPr lang="pl-PL" sz="2200" b="1" i="1" dirty="0"/>
              <a:t>….</a:t>
            </a:r>
            <a:br>
              <a:rPr lang="pl-PL" sz="2200" b="1" i="1" dirty="0"/>
            </a:br>
            <a:r>
              <a:rPr lang="pl-PL" sz="2200" b="1" i="1" dirty="0" smtClean="0"/>
              <a:t>		</a:t>
            </a:r>
            <a:r>
              <a:rPr lang="pl-PL" sz="2200" b="1" dirty="0" smtClean="0">
                <a:solidFill>
                  <a:srgbClr val="FF0000"/>
                </a:solidFill>
              </a:rPr>
              <a:t>WŚRÓD TYCH ODPOWIEDZI JEST PAŃSTWA DZIECKO</a:t>
            </a:r>
            <a:br>
              <a:rPr lang="pl-PL" sz="2200" b="1" dirty="0" smtClean="0">
                <a:solidFill>
                  <a:srgbClr val="FF0000"/>
                </a:solidFill>
              </a:rPr>
            </a:b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54066"/>
          </a:xfrm>
        </p:spPr>
        <p:txBody>
          <a:bodyPr>
            <a:normAutofit/>
          </a:bodyPr>
          <a:lstStyle/>
          <a:p>
            <a:pPr marL="0" indent="0" latinLnBrk="1">
              <a:buNone/>
            </a:pPr>
            <a:r>
              <a:rPr lang="pl-PL" dirty="0" smtClean="0"/>
              <a:t>Nic, podoba mi się obecne życie.</a:t>
            </a:r>
          </a:p>
          <a:p>
            <a:pPr marL="0" indent="0" latinLnBrk="1">
              <a:buNone/>
            </a:pPr>
            <a:r>
              <a:rPr lang="pl-PL" dirty="0" smtClean="0"/>
              <a:t>Zmieniłabym podejście moich rodziców do mnie oraz większa akceptację siebie. </a:t>
            </a:r>
          </a:p>
          <a:p>
            <a:pPr marL="0" indent="0" latinLnBrk="1">
              <a:buNone/>
            </a:pPr>
            <a:r>
              <a:rPr lang="pl-PL" dirty="0" smtClean="0"/>
              <a:t>Szybciej się uczyć i mieć więcej czasu. </a:t>
            </a:r>
          </a:p>
          <a:p>
            <a:pPr marL="0" indent="0" latinLnBrk="1">
              <a:buNone/>
            </a:pPr>
            <a:r>
              <a:rPr lang="pl-PL" dirty="0" smtClean="0"/>
              <a:t>Chciałabym się lepiej uczyć, mieć więcej czasu wolnego. </a:t>
            </a:r>
          </a:p>
          <a:p>
            <a:pPr marL="0" indent="0" latinLnBrk="1">
              <a:buNone/>
            </a:pPr>
            <a:r>
              <a:rPr lang="pl-PL" dirty="0" smtClean="0"/>
              <a:t>Nic. </a:t>
            </a:r>
          </a:p>
          <a:p>
            <a:pPr marL="0" indent="0" latinLnBrk="1">
              <a:buNone/>
            </a:pPr>
            <a:r>
              <a:rPr lang="pl-PL" dirty="0"/>
              <a:t>Nie wiem. </a:t>
            </a:r>
          </a:p>
          <a:p>
            <a:pPr marL="0" indent="0" latinLnBrk="1">
              <a:buNone/>
            </a:pPr>
            <a:r>
              <a:rPr lang="pl-PL" dirty="0"/>
              <a:t>Nic bym nie zmienił.</a:t>
            </a:r>
          </a:p>
          <a:p>
            <a:pPr marL="0" indent="0" latinLnBrk="1">
              <a:buNone/>
            </a:pPr>
            <a:r>
              <a:rPr lang="pl-PL" dirty="0" smtClean="0"/>
              <a:t>Żeby </a:t>
            </a:r>
            <a:r>
              <a:rPr lang="pl-PL" dirty="0"/>
              <a:t>była ze mną babcia.</a:t>
            </a:r>
          </a:p>
          <a:p>
            <a:pPr marL="0" indent="0" latinLnBrk="1">
              <a:buNone/>
            </a:pPr>
            <a:r>
              <a:rPr lang="pl-PL" dirty="0" smtClean="0"/>
              <a:t>Chciałabym </a:t>
            </a:r>
            <a:r>
              <a:rPr lang="pl-PL" dirty="0"/>
              <a:t>być bardziej </a:t>
            </a:r>
            <a:r>
              <a:rPr lang="pl-PL" dirty="0" smtClean="0"/>
              <a:t>lubiana, </a:t>
            </a:r>
            <a:r>
              <a:rPr lang="pl-PL" dirty="0"/>
              <a:t>ponieważ prawie nikt mnie nie lubi. </a:t>
            </a:r>
          </a:p>
          <a:p>
            <a:pPr marL="0" indent="0" latinLnBrk="1">
              <a:buNone/>
            </a:pPr>
            <a:r>
              <a:rPr lang="pl-PL" dirty="0"/>
              <a:t>Żeby nie było wszystkich szkół. </a:t>
            </a:r>
          </a:p>
          <a:p>
            <a:pPr latinLnBrk="1"/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169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200" b="1" i="1" dirty="0"/>
              <a:t>…Jakbyś miała, miał możliwość zmiany czegoś w swoim życiu </a:t>
            </a:r>
            <a:br>
              <a:rPr lang="pl-PL" sz="2200" b="1" i="1" dirty="0"/>
            </a:br>
            <a:r>
              <a:rPr lang="pl-PL" sz="2200" b="1" i="1" dirty="0"/>
              <a:t>to co by to było? Napisz własnymi słowami. </a:t>
            </a:r>
            <a:r>
              <a:rPr lang="pl-PL" sz="2200" b="1" i="1" dirty="0" err="1"/>
              <a:t>c.d</a:t>
            </a:r>
            <a:r>
              <a:rPr lang="pl-PL" sz="2200" b="1" i="1" dirty="0"/>
              <a:t>….</a:t>
            </a:r>
            <a:br>
              <a:rPr lang="pl-PL" sz="2200" b="1" i="1" dirty="0"/>
            </a:br>
            <a:r>
              <a:rPr lang="pl-PL" sz="2200" b="1" i="1" dirty="0"/>
              <a:t>		</a:t>
            </a:r>
            <a:r>
              <a:rPr lang="pl-PL" sz="2200" b="1" dirty="0">
                <a:solidFill>
                  <a:srgbClr val="FF0000"/>
                </a:solidFill>
              </a:rPr>
              <a:t>WŚRÓD TYCH ODPOWIEDZI JEST PAŃSTWA DZIECKO</a:t>
            </a:r>
            <a:br>
              <a:rPr lang="pl-PL" sz="2200" b="1" dirty="0">
                <a:solidFill>
                  <a:srgbClr val="FF0000"/>
                </a:solidFill>
              </a:rPr>
            </a:b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9020848" cy="4309484"/>
          </a:xfrm>
        </p:spPr>
        <p:txBody>
          <a:bodyPr>
            <a:normAutofit/>
          </a:bodyPr>
          <a:lstStyle/>
          <a:p>
            <a:pPr marL="0" indent="0" latinLnBrk="1">
              <a:buNone/>
            </a:pPr>
            <a:r>
              <a:rPr lang="pl-PL" sz="2000" dirty="0"/>
              <a:t>Wszystko, ale tak to wygląd, szkoła, mieszkanie i w ogóle to wszystko. </a:t>
            </a:r>
          </a:p>
          <a:p>
            <a:pPr marL="0" indent="0" latinLnBrk="1">
              <a:buNone/>
            </a:pPr>
            <a:r>
              <a:rPr lang="pl-PL" sz="2000" dirty="0"/>
              <a:t>Mniej prac domowych w szczególności język polski. </a:t>
            </a:r>
          </a:p>
          <a:p>
            <a:pPr marL="0" indent="0" latinLnBrk="1">
              <a:buNone/>
            </a:pPr>
            <a:r>
              <a:rPr lang="pl-PL" sz="2000" dirty="0"/>
              <a:t>Nic. </a:t>
            </a:r>
            <a:endParaRPr lang="pl-PL" sz="2000" dirty="0" smtClean="0"/>
          </a:p>
          <a:p>
            <a:pPr marL="0" indent="0" latinLnBrk="1">
              <a:buNone/>
            </a:pPr>
            <a:r>
              <a:rPr lang="pl-PL" sz="2000" dirty="0"/>
              <a:t>Chłopaki w klasie. </a:t>
            </a:r>
          </a:p>
          <a:p>
            <a:pPr marL="0" indent="0" latinLnBrk="1">
              <a:buNone/>
            </a:pPr>
            <a:r>
              <a:rPr lang="pl-PL" sz="2000" dirty="0"/>
              <a:t>Nie powiem, ponieważ nie jest to anonimowe. </a:t>
            </a:r>
            <a:endParaRPr lang="pl-PL" sz="2000" dirty="0" smtClean="0"/>
          </a:p>
          <a:p>
            <a:pPr marL="0" indent="0" latinLnBrk="1">
              <a:buNone/>
            </a:pPr>
            <a:r>
              <a:rPr lang="pl-PL" sz="2000" dirty="0"/>
              <a:t>Posiadać wędkę za 20 koła. </a:t>
            </a:r>
          </a:p>
          <a:p>
            <a:pPr marL="0" indent="0" latinLnBrk="1">
              <a:buNone/>
            </a:pPr>
            <a:r>
              <a:rPr lang="pl-PL" sz="2000" dirty="0"/>
              <a:t>Stałabym się bardziej pewniejsza siebie, nie byłabym taka naiwna. </a:t>
            </a:r>
          </a:p>
          <a:p>
            <a:pPr marL="0" indent="0">
              <a:buNone/>
            </a:pPr>
            <a:r>
              <a:rPr lang="pl-PL" sz="2000" dirty="0"/>
              <a:t>Nie chcę nic zmieniać</a:t>
            </a:r>
            <a:r>
              <a:rPr lang="pl-PL" sz="2000" dirty="0" smtClean="0"/>
              <a:t>.</a:t>
            </a:r>
          </a:p>
          <a:p>
            <a:pPr marL="0" indent="0" latinLnBrk="1">
              <a:buNone/>
            </a:pPr>
            <a:r>
              <a:rPr lang="pl-PL" sz="2000" dirty="0"/>
              <a:t>Mniej nauki. </a:t>
            </a:r>
          </a:p>
          <a:p>
            <a:pPr marL="0" indent="0" latinLnBrk="1">
              <a:buNone/>
            </a:pPr>
            <a:r>
              <a:rPr lang="pl-PL" sz="2000" dirty="0"/>
              <a:t>Mniej nauki. </a:t>
            </a:r>
          </a:p>
          <a:p>
            <a:pPr marL="0" indent="0">
              <a:buNone/>
            </a:pPr>
            <a:endParaRPr lang="pl-PL" dirty="0"/>
          </a:p>
          <a:p>
            <a:pPr latinLnBrk="1"/>
            <a:endParaRPr lang="pl-PL" dirty="0"/>
          </a:p>
          <a:p>
            <a:pPr latinLnBrk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575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05345"/>
          </a:xfrm>
        </p:spPr>
        <p:txBody>
          <a:bodyPr>
            <a:noAutofit/>
          </a:bodyPr>
          <a:lstStyle/>
          <a:p>
            <a:r>
              <a:rPr lang="pl-PL" sz="2200" b="1" i="1" dirty="0"/>
              <a:t>…Jakbyś miała, miał możliwość zmiany czegoś w swoim życiu </a:t>
            </a:r>
            <a:br>
              <a:rPr lang="pl-PL" sz="2200" b="1" i="1" dirty="0"/>
            </a:br>
            <a:r>
              <a:rPr lang="pl-PL" sz="2200" b="1" i="1" dirty="0"/>
              <a:t>to co by to było? Napisz własnymi słowami. </a:t>
            </a:r>
            <a:r>
              <a:rPr lang="pl-PL" sz="2200" b="1" i="1" dirty="0" err="1"/>
              <a:t>c.d</a:t>
            </a:r>
            <a:r>
              <a:rPr lang="pl-PL" sz="2200" b="1" i="1" dirty="0"/>
              <a:t>….</a:t>
            </a:r>
            <a:br>
              <a:rPr lang="pl-PL" sz="2200" b="1" i="1" dirty="0"/>
            </a:br>
            <a:r>
              <a:rPr lang="pl-PL" sz="2200" b="1" dirty="0"/>
              <a:t>		</a:t>
            </a:r>
            <a:r>
              <a:rPr lang="pl-PL" sz="2200" b="1" dirty="0">
                <a:solidFill>
                  <a:srgbClr val="FF0000"/>
                </a:solidFill>
              </a:rPr>
              <a:t>WŚRÓD TYCH ODPOWIEDZI JEST PAŃSTWA DZIECKO</a:t>
            </a:r>
            <a:br>
              <a:rPr lang="pl-PL" sz="2200" b="1" dirty="0">
                <a:solidFill>
                  <a:srgbClr val="FF0000"/>
                </a:solidFill>
              </a:rPr>
            </a:b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939637"/>
            <a:ext cx="10219263" cy="4128654"/>
          </a:xfrm>
        </p:spPr>
        <p:txBody>
          <a:bodyPr>
            <a:normAutofit fontScale="77500" lnSpcReduction="20000"/>
          </a:bodyPr>
          <a:lstStyle/>
          <a:p>
            <a:pPr marL="0" indent="0" latinLnBrk="1">
              <a:buNone/>
            </a:pPr>
            <a:r>
              <a:rPr lang="pl-PL" sz="2800" dirty="0"/>
              <a:t>Żeby mój 11 rok życia był normalny. </a:t>
            </a:r>
          </a:p>
          <a:p>
            <a:pPr marL="0" indent="0" latinLnBrk="1">
              <a:buNone/>
            </a:pPr>
            <a:r>
              <a:rPr lang="pl-PL" sz="2800" dirty="0"/>
              <a:t>Mniej nauki. </a:t>
            </a:r>
          </a:p>
          <a:p>
            <a:pPr marL="0" indent="0" latinLnBrk="1">
              <a:buNone/>
            </a:pPr>
            <a:r>
              <a:rPr lang="pl-PL" sz="2800" dirty="0"/>
              <a:t>Mniej nauki. </a:t>
            </a:r>
            <a:endParaRPr lang="pl-PL" sz="2800" dirty="0" smtClean="0"/>
          </a:p>
          <a:p>
            <a:pPr marL="0" indent="0" latinLnBrk="1">
              <a:buNone/>
            </a:pPr>
            <a:r>
              <a:rPr lang="pl-PL" sz="2800" dirty="0"/>
              <a:t>Zmieniłbym to w jaki sposób uczę się do różnych przedmiotów szkolnych. </a:t>
            </a:r>
            <a:endParaRPr lang="pl-PL" sz="2800" dirty="0" smtClean="0"/>
          </a:p>
          <a:p>
            <a:pPr marL="0" indent="0" latinLnBrk="1">
              <a:buNone/>
            </a:pPr>
            <a:r>
              <a:rPr lang="pl-PL" sz="2800" dirty="0" smtClean="0"/>
              <a:t>Chciałbym </a:t>
            </a:r>
            <a:r>
              <a:rPr lang="pl-PL" sz="2800" dirty="0"/>
              <a:t>się do tego </a:t>
            </a:r>
            <a:r>
              <a:rPr lang="pl-PL" sz="2800" dirty="0" smtClean="0"/>
              <a:t>bardziej </a:t>
            </a:r>
            <a:r>
              <a:rPr lang="pl-PL" sz="2800" dirty="0"/>
              <a:t>przykładać. </a:t>
            </a:r>
            <a:endParaRPr lang="pl-PL" sz="2800" dirty="0" smtClean="0"/>
          </a:p>
          <a:p>
            <a:pPr marL="0" indent="0" latinLnBrk="1">
              <a:buNone/>
            </a:pPr>
            <a:r>
              <a:rPr lang="pl-PL" sz="2800" dirty="0"/>
              <a:t>Nie wiem. </a:t>
            </a:r>
          </a:p>
          <a:p>
            <a:pPr marL="0" indent="0" latinLnBrk="1">
              <a:buNone/>
            </a:pPr>
            <a:r>
              <a:rPr lang="pl-PL" sz="2800" dirty="0"/>
              <a:t>Nie wiem. </a:t>
            </a:r>
            <a:endParaRPr lang="pl-PL" sz="2800" dirty="0" smtClean="0"/>
          </a:p>
          <a:p>
            <a:pPr marL="0" indent="0" latinLnBrk="1">
              <a:buNone/>
            </a:pPr>
            <a:r>
              <a:rPr lang="pl-PL" sz="2800" dirty="0"/>
              <a:t>Nie mam.</a:t>
            </a:r>
          </a:p>
          <a:p>
            <a:pPr marL="0" indent="0" latinLnBrk="1">
              <a:buNone/>
            </a:pPr>
            <a:r>
              <a:rPr lang="pl-PL" sz="2800" dirty="0"/>
              <a:t>Chciałbym więcej kasy. </a:t>
            </a:r>
            <a:endParaRPr lang="pl-PL" sz="2800" dirty="0" smtClean="0"/>
          </a:p>
          <a:p>
            <a:pPr marL="0" indent="0" latinLnBrk="1">
              <a:buNone/>
            </a:pPr>
            <a:r>
              <a:rPr lang="pl-PL" sz="2800" dirty="0" smtClean="0"/>
              <a:t>Bym </a:t>
            </a:r>
            <a:r>
              <a:rPr lang="pl-PL" sz="2800" dirty="0"/>
              <a:t>chciał być bardziej wysportowany</a:t>
            </a:r>
          </a:p>
          <a:p>
            <a:endParaRPr lang="pl-PL" dirty="0"/>
          </a:p>
          <a:p>
            <a:pPr latinLnBrk="1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169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200" b="1" i="1" dirty="0"/>
              <a:t>…Jakbyś miała, miał możliwość zmiany czegoś w swoim życiu </a:t>
            </a:r>
            <a:br>
              <a:rPr lang="pl-PL" sz="2200" b="1" i="1" dirty="0"/>
            </a:br>
            <a:r>
              <a:rPr lang="pl-PL" sz="2200" b="1" i="1" dirty="0"/>
              <a:t>to co by to było? Napisz własnymi słowami. </a:t>
            </a:r>
            <a:r>
              <a:rPr lang="pl-PL" sz="2200" b="1" i="1" dirty="0" err="1"/>
              <a:t>c.d</a:t>
            </a:r>
            <a:r>
              <a:rPr lang="pl-PL" sz="2200" b="1" i="1" dirty="0"/>
              <a:t>….</a:t>
            </a:r>
            <a:br>
              <a:rPr lang="pl-PL" sz="2200" b="1" i="1" dirty="0"/>
            </a:br>
            <a:r>
              <a:rPr lang="pl-PL" sz="2200" b="1" dirty="0"/>
              <a:t>		</a:t>
            </a:r>
            <a:r>
              <a:rPr lang="pl-PL" sz="2200" b="1" dirty="0">
                <a:solidFill>
                  <a:srgbClr val="FF0000"/>
                </a:solidFill>
              </a:rPr>
              <a:t>WŚRÓD TYCH ODPOWIEDZI JEST PAŃSTWA DZIECKO</a:t>
            </a:r>
            <a:br>
              <a:rPr lang="pl-PL" sz="2200" b="1" dirty="0">
                <a:solidFill>
                  <a:srgbClr val="FF0000"/>
                </a:solidFill>
              </a:rPr>
            </a:br>
            <a:endParaRPr lang="pl-PL" sz="2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8965430" cy="3880773"/>
          </a:xfrm>
        </p:spPr>
        <p:txBody>
          <a:bodyPr>
            <a:normAutofit/>
          </a:bodyPr>
          <a:lstStyle/>
          <a:p>
            <a:pPr marL="0" indent="0" latinLnBrk="1">
              <a:buNone/>
            </a:pPr>
            <a:r>
              <a:rPr lang="pl-PL" sz="2200" dirty="0" smtClean="0"/>
              <a:t>Żeby ludzie </a:t>
            </a:r>
            <a:r>
              <a:rPr lang="pl-PL" sz="2200" dirty="0"/>
              <a:t>nie </a:t>
            </a:r>
            <a:r>
              <a:rPr lang="pl-PL" sz="2200" dirty="0" smtClean="0"/>
              <a:t>patrzyli </a:t>
            </a:r>
            <a:r>
              <a:rPr lang="pl-PL" sz="2200" dirty="0"/>
              <a:t>na mój jakiś tam wygląd. </a:t>
            </a:r>
          </a:p>
          <a:p>
            <a:pPr marL="0" indent="0" latinLnBrk="1">
              <a:buNone/>
            </a:pPr>
            <a:r>
              <a:rPr lang="pl-PL" sz="2200" dirty="0"/>
              <a:t>Chciałbym być bardziej spokojny. </a:t>
            </a:r>
            <a:endParaRPr lang="pl-PL" sz="2200" dirty="0" smtClean="0"/>
          </a:p>
          <a:p>
            <a:pPr marL="0" indent="0" latinLnBrk="1">
              <a:buNone/>
            </a:pPr>
            <a:r>
              <a:rPr lang="pl-PL" sz="2200" dirty="0"/>
              <a:t>Będąc szczery/a zmieniłbym/abym społeczeństwo w którym się </a:t>
            </a:r>
            <a:r>
              <a:rPr lang="pl-PL" sz="2200" dirty="0" smtClean="0"/>
              <a:t>znajduję, bądź podejście </a:t>
            </a:r>
            <a:r>
              <a:rPr lang="pl-PL" sz="2200" dirty="0"/>
              <a:t>jak i </a:t>
            </a:r>
            <a:r>
              <a:rPr lang="pl-PL" sz="2200" dirty="0" smtClean="0"/>
              <a:t>zachowanie </a:t>
            </a:r>
            <a:r>
              <a:rPr lang="pl-PL" sz="2200" dirty="0"/>
              <a:t>grupy moich "przyjaciół". </a:t>
            </a:r>
          </a:p>
          <a:p>
            <a:pPr marL="0" indent="0" latinLnBrk="1">
              <a:buNone/>
            </a:pPr>
            <a:r>
              <a:rPr lang="pl-PL" sz="2200" dirty="0"/>
              <a:t>Życie bez szkoły lub brak sprawdzianów i kartkówek. </a:t>
            </a:r>
            <a:r>
              <a:rPr lang="pl-PL" sz="2200" dirty="0" smtClean="0"/>
              <a:t> </a:t>
            </a:r>
            <a:endParaRPr lang="pl-PL" sz="2200" dirty="0"/>
          </a:p>
          <a:p>
            <a:pPr marL="0" indent="0" latinLnBrk="1">
              <a:buNone/>
            </a:pPr>
            <a:r>
              <a:rPr lang="pl-PL" sz="2200" dirty="0"/>
              <a:t>Nie wiem. </a:t>
            </a:r>
          </a:p>
          <a:p>
            <a:pPr marL="0" indent="0" latinLnBrk="1">
              <a:buNone/>
            </a:pPr>
            <a:r>
              <a:rPr lang="pl-PL" sz="2200" dirty="0"/>
              <a:t>Nic. </a:t>
            </a:r>
          </a:p>
          <a:p>
            <a:pPr latinLnBrk="1"/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0795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4909" y="609599"/>
            <a:ext cx="9975273" cy="2202873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Realizacja tych potrzeb uszczęśliwiłyby </a:t>
            </a:r>
            <a:br>
              <a:rPr lang="pl-PL" dirty="0" smtClean="0"/>
            </a:br>
            <a:r>
              <a:rPr lang="pl-PL" dirty="0" smtClean="0"/>
              <a:t>nasze dzieci, a na pewno poprawiła samopoczucie.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>
                <a:solidFill>
                  <a:srgbClr val="FF0000"/>
                </a:solidFill>
              </a:rPr>
              <a:t>ROZMAWIAJMY Z DZIEĆMI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pPr marL="0" indent="0" algn="ctr">
              <a:buNone/>
            </a:pPr>
            <a:r>
              <a:rPr lang="pl-PL" sz="4800" dirty="0" smtClean="0"/>
              <a:t>Dziękujemy za uwagę.</a:t>
            </a:r>
          </a:p>
          <a:p>
            <a:pPr marL="0" indent="0" algn="ctr">
              <a:buNone/>
            </a:pPr>
            <a:endParaRPr lang="pl-PL" sz="4800" dirty="0"/>
          </a:p>
          <a:p>
            <a:pPr marL="0" indent="0" algn="r">
              <a:buNone/>
            </a:pPr>
            <a:r>
              <a:rPr lang="pl-PL" sz="2400" dirty="0" smtClean="0"/>
              <a:t>Zespół Pomocy PP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696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820" y="594205"/>
            <a:ext cx="9601196" cy="1109904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Zdrowie psychiczne naszych uczniów </a:t>
            </a:r>
            <a:r>
              <a:rPr lang="pl-PL" sz="2800" b="1" dirty="0" smtClean="0"/>
              <a:t>kl. IV-VIII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-wyniki ankiety diagnostycznej X.2022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95401" y="2092036"/>
            <a:ext cx="9601196" cy="44611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2400" b="1" dirty="0" smtClean="0"/>
              <a:t>Oto deklaracje i wybory uczniów.</a:t>
            </a:r>
            <a:endParaRPr lang="pl-PL" sz="2400" dirty="0" smtClean="0"/>
          </a:p>
          <a:p>
            <a:r>
              <a:rPr lang="pl-PL" sz="2600" b="1" dirty="0" smtClean="0"/>
              <a:t>Pytanie 1. Rozpoczynając naukę w nowym roku szkolnym czuję się?</a:t>
            </a:r>
          </a:p>
          <a:p>
            <a:pPr marL="0" indent="0">
              <a:buNone/>
            </a:pPr>
            <a:r>
              <a:rPr lang="pl-PL" sz="2600" dirty="0" smtClean="0"/>
              <a:t>Bardzo dobrze			14%</a:t>
            </a:r>
          </a:p>
          <a:p>
            <a:pPr marL="0" indent="0">
              <a:buNone/>
            </a:pPr>
            <a:r>
              <a:rPr lang="pl-PL" sz="2600" dirty="0" smtClean="0"/>
              <a:t>Dobrze					42%</a:t>
            </a:r>
          </a:p>
          <a:p>
            <a:pPr marL="0" indent="0">
              <a:buNone/>
            </a:pPr>
            <a:r>
              <a:rPr lang="pl-PL" sz="2600" dirty="0" smtClean="0"/>
              <a:t>Tak sobie 				34%</a:t>
            </a:r>
          </a:p>
          <a:p>
            <a:pPr marL="0" indent="0">
              <a:buNone/>
            </a:pPr>
            <a:r>
              <a:rPr lang="pl-PL" sz="2600" dirty="0" smtClean="0"/>
              <a:t>Niedobrze				10%</a:t>
            </a:r>
          </a:p>
          <a:p>
            <a:r>
              <a:rPr lang="pl-PL" sz="2600" b="1" dirty="0"/>
              <a:t>Pytanie 2. Czy jesteś zadowolona/zadowolony, że po wakacjach spotkałaś/eś się z koleżankami i kolegami z klasy/szkoły?</a:t>
            </a:r>
          </a:p>
          <a:p>
            <a:pPr marL="0" indent="0">
              <a:buNone/>
            </a:pPr>
            <a:r>
              <a:rPr lang="pl-PL" sz="2600" dirty="0"/>
              <a:t>Tak			</a:t>
            </a:r>
            <a:r>
              <a:rPr lang="pl-PL" sz="2600" dirty="0" smtClean="0"/>
              <a:t>			69</a:t>
            </a:r>
            <a:r>
              <a:rPr lang="pl-PL" sz="2600" dirty="0"/>
              <a:t>%</a:t>
            </a:r>
          </a:p>
          <a:p>
            <a:pPr marL="0" indent="0">
              <a:buNone/>
            </a:pPr>
            <a:r>
              <a:rPr lang="pl-PL" sz="2600" dirty="0"/>
              <a:t>Nie 	      	 </a:t>
            </a:r>
            <a:r>
              <a:rPr lang="pl-PL" sz="2600" dirty="0" smtClean="0"/>
              <a:t>		 7%</a:t>
            </a:r>
          </a:p>
          <a:p>
            <a:pPr marL="0" indent="0">
              <a:buNone/>
            </a:pPr>
            <a:r>
              <a:rPr lang="pl-PL" sz="2600" dirty="0" smtClean="0"/>
              <a:t>Jest mi to obojętne 	24%</a:t>
            </a:r>
          </a:p>
          <a:p>
            <a:pPr marL="0" indent="0">
              <a:buNone/>
            </a:pPr>
            <a:endParaRPr lang="pl-PL" sz="2600" dirty="0" smtClean="0"/>
          </a:p>
          <a:p>
            <a:pPr marL="0" indent="0">
              <a:buNone/>
            </a:pPr>
            <a:endParaRPr lang="pl-PL" sz="2600" dirty="0" smtClean="0"/>
          </a:p>
          <a:p>
            <a:pPr marL="0" indent="0">
              <a:buNone/>
            </a:pPr>
            <a:endParaRPr lang="pl-PL" sz="2600" dirty="0"/>
          </a:p>
          <a:p>
            <a:pPr marL="0" indent="0">
              <a:buNone/>
            </a:pPr>
            <a:endParaRPr lang="pl-PL" sz="2400" dirty="0" smtClean="0"/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88762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3" y="621914"/>
            <a:ext cx="9601196" cy="1040632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Zdrowie psychiczne naszych uczniów </a:t>
            </a:r>
            <a:r>
              <a:rPr lang="pl-PL" sz="2800" b="1" dirty="0" smtClean="0"/>
              <a:t>kl. IV-VIII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-wyniki ankiety diagnostycznej X.2022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2160589"/>
            <a:ext cx="9575031" cy="4267920"/>
          </a:xfrm>
        </p:spPr>
        <p:txBody>
          <a:bodyPr>
            <a:normAutofit fontScale="92500" lnSpcReduction="20000"/>
          </a:bodyPr>
          <a:lstStyle/>
          <a:p>
            <a:r>
              <a:rPr lang="pl-PL" sz="2400" b="1" dirty="0" smtClean="0"/>
              <a:t>Pytanie 3. Czy masz do kogo zwrócić się o pomoc gdy jest Ci źle?</a:t>
            </a:r>
          </a:p>
          <a:p>
            <a:pPr marL="0" indent="0">
              <a:buNone/>
            </a:pPr>
            <a:r>
              <a:rPr lang="pl-PL" sz="2400" dirty="0" smtClean="0"/>
              <a:t>Tak				86%</a:t>
            </a:r>
          </a:p>
          <a:p>
            <a:pPr marL="0" indent="0">
              <a:buNone/>
            </a:pPr>
            <a:r>
              <a:rPr lang="pl-PL" sz="2400" dirty="0" smtClean="0"/>
              <a:t>Nie				14%</a:t>
            </a:r>
          </a:p>
          <a:p>
            <a:r>
              <a:rPr lang="pl-PL" sz="2400" b="1" dirty="0"/>
              <a:t>Pytanie 4. Czy uważasz, ze w ostatnim czasie stałaś/stałeś się bardziej nerwowa/y, rozdrażniona/y?</a:t>
            </a:r>
          </a:p>
          <a:p>
            <a:pPr marL="0" indent="0">
              <a:buNone/>
            </a:pPr>
            <a:r>
              <a:rPr lang="pl-PL" sz="2400" dirty="0"/>
              <a:t>Tak		</a:t>
            </a:r>
            <a:r>
              <a:rPr lang="pl-PL" sz="2400" dirty="0" smtClean="0"/>
              <a:t>		42</a:t>
            </a:r>
            <a:r>
              <a:rPr lang="pl-PL" sz="2400" dirty="0"/>
              <a:t>%</a:t>
            </a:r>
          </a:p>
          <a:p>
            <a:pPr marL="0" indent="0">
              <a:buNone/>
            </a:pPr>
            <a:r>
              <a:rPr lang="pl-PL" sz="2400" dirty="0"/>
              <a:t>Nie		</a:t>
            </a:r>
            <a:r>
              <a:rPr lang="pl-PL" sz="2400" dirty="0" smtClean="0"/>
              <a:t>		58</a:t>
            </a:r>
            <a:r>
              <a:rPr lang="pl-PL" sz="2400" dirty="0"/>
              <a:t>%	</a:t>
            </a:r>
            <a:endParaRPr lang="pl-PL" sz="2400" dirty="0" smtClean="0"/>
          </a:p>
          <a:p>
            <a:r>
              <a:rPr lang="pl-PL" sz="2400" b="1" dirty="0"/>
              <a:t>Pytanie 5. Czy zdarza Ci się częściej płakać i smucić niż kiedyś?</a:t>
            </a:r>
          </a:p>
          <a:p>
            <a:pPr marL="0" indent="0">
              <a:buNone/>
            </a:pPr>
            <a:r>
              <a:rPr lang="pl-PL" sz="2400" dirty="0"/>
              <a:t>Tak		</a:t>
            </a:r>
            <a:r>
              <a:rPr lang="pl-PL" sz="2400" dirty="0" smtClean="0"/>
              <a:t>		33</a:t>
            </a:r>
            <a:r>
              <a:rPr lang="pl-PL" sz="2400" dirty="0"/>
              <a:t>%</a:t>
            </a:r>
          </a:p>
          <a:p>
            <a:pPr marL="0" indent="0">
              <a:buNone/>
            </a:pPr>
            <a:r>
              <a:rPr lang="pl-PL" sz="2400" dirty="0"/>
              <a:t>Nie		</a:t>
            </a:r>
            <a:r>
              <a:rPr lang="pl-PL" sz="2400" dirty="0" smtClean="0"/>
              <a:t>		67</a:t>
            </a:r>
            <a:r>
              <a:rPr lang="pl-PL" sz="2400" dirty="0"/>
              <a:t>%</a:t>
            </a:r>
          </a:p>
          <a:p>
            <a:pPr marL="0" indent="0">
              <a:buNone/>
            </a:pPr>
            <a:r>
              <a:rPr lang="pl-PL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1924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/>
              <a:t>Zdrowie psychiczne naszych uczniów kl. IV-VIII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>-wyniki ankiety diagnostycznej X.2022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1607127"/>
            <a:ext cx="9533467" cy="5126182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Pytanie 6. Czy poza zajęciami szkolnymi poświęcasz swój czas na spotkania </a:t>
            </a:r>
            <a:r>
              <a:rPr lang="pl-PL" b="1" dirty="0" smtClean="0"/>
              <a:t>z </a:t>
            </a:r>
            <a:r>
              <a:rPr lang="pl-PL" b="1" dirty="0"/>
              <a:t>koleżankami, kolegami poza domem, wspólne aktywności?</a:t>
            </a:r>
          </a:p>
          <a:p>
            <a:pPr marL="0" indent="0">
              <a:buNone/>
            </a:pPr>
            <a:r>
              <a:rPr lang="pl-PL" dirty="0" smtClean="0"/>
              <a:t>	Tak</a:t>
            </a:r>
            <a:r>
              <a:rPr lang="pl-PL" dirty="0"/>
              <a:t>		</a:t>
            </a:r>
            <a:r>
              <a:rPr lang="pl-PL" dirty="0" smtClean="0"/>
              <a:t>	79</a:t>
            </a:r>
            <a:r>
              <a:rPr lang="pl-PL" dirty="0"/>
              <a:t>%</a:t>
            </a:r>
          </a:p>
          <a:p>
            <a:pPr marL="0" indent="0">
              <a:buNone/>
            </a:pPr>
            <a:r>
              <a:rPr lang="pl-PL" dirty="0" smtClean="0"/>
              <a:t>	Nie</a:t>
            </a:r>
            <a:r>
              <a:rPr lang="pl-PL" dirty="0"/>
              <a:t>		</a:t>
            </a:r>
            <a:r>
              <a:rPr lang="pl-PL" dirty="0" smtClean="0"/>
              <a:t>	21%</a:t>
            </a:r>
          </a:p>
          <a:p>
            <a:r>
              <a:rPr lang="pl-PL" b="1" dirty="0"/>
              <a:t>Pytanie 7. Czas wolny przed lub po lekcjach najczęściej spędzasz na?</a:t>
            </a:r>
          </a:p>
          <a:p>
            <a:pPr marL="0" indent="0">
              <a:buNone/>
            </a:pPr>
            <a:r>
              <a:rPr lang="pl-PL" dirty="0" smtClean="0"/>
              <a:t>	Oglądanie </a:t>
            </a:r>
            <a:r>
              <a:rPr lang="pl-PL" dirty="0"/>
              <a:t>telewizji				  	 </a:t>
            </a:r>
            <a:r>
              <a:rPr lang="pl-PL" dirty="0" smtClean="0"/>
              <a:t>	 </a:t>
            </a:r>
            <a:r>
              <a:rPr lang="pl-PL" dirty="0"/>
              <a:t>7%</a:t>
            </a:r>
          </a:p>
          <a:p>
            <a:pPr marL="0" indent="0">
              <a:buNone/>
            </a:pPr>
            <a:r>
              <a:rPr lang="pl-PL" dirty="0" smtClean="0"/>
              <a:t>	Czytanie </a:t>
            </a:r>
            <a:r>
              <a:rPr lang="pl-PL" dirty="0"/>
              <a:t>książek, czasopism 			  	  8%</a:t>
            </a:r>
          </a:p>
          <a:p>
            <a:pPr marL="0" indent="0">
              <a:buNone/>
            </a:pPr>
            <a:r>
              <a:rPr lang="pl-PL" dirty="0" smtClean="0"/>
              <a:t>	Gry </a:t>
            </a:r>
            <a:r>
              <a:rPr lang="pl-PL" dirty="0"/>
              <a:t>komputerowe, na konsoli				18%</a:t>
            </a:r>
          </a:p>
          <a:p>
            <a:pPr marL="0" indent="0">
              <a:buNone/>
            </a:pPr>
            <a:r>
              <a:rPr lang="pl-PL" dirty="0" smtClean="0"/>
              <a:t>	Przebywanie </a:t>
            </a:r>
            <a:r>
              <a:rPr lang="pl-PL" dirty="0"/>
              <a:t>poza domem, na powietrzu		</a:t>
            </a:r>
            <a:r>
              <a:rPr lang="pl-PL" dirty="0" smtClean="0"/>
              <a:t>13</a:t>
            </a:r>
            <a:r>
              <a:rPr lang="pl-PL" dirty="0"/>
              <a:t>%</a:t>
            </a:r>
          </a:p>
          <a:p>
            <a:pPr marL="0" indent="0">
              <a:buNone/>
            </a:pPr>
            <a:r>
              <a:rPr lang="pl-PL" dirty="0" smtClean="0"/>
              <a:t>	Uprawianie </a:t>
            </a:r>
            <a:r>
              <a:rPr lang="pl-PL" dirty="0"/>
              <a:t>sportu					</a:t>
            </a:r>
            <a:r>
              <a:rPr lang="pl-PL" dirty="0" smtClean="0"/>
              <a:t>		16</a:t>
            </a:r>
            <a:r>
              <a:rPr lang="pl-PL" dirty="0"/>
              <a:t>%</a:t>
            </a:r>
          </a:p>
          <a:p>
            <a:pPr marL="0" indent="0">
              <a:buNone/>
            </a:pPr>
            <a:r>
              <a:rPr lang="pl-PL" dirty="0" smtClean="0"/>
              <a:t>	Spotkania </a:t>
            </a:r>
            <a:r>
              <a:rPr lang="pl-PL" dirty="0"/>
              <a:t>z koleżankami/kolegami			17%</a:t>
            </a:r>
          </a:p>
          <a:p>
            <a:pPr marL="457200" lvl="1" indent="0">
              <a:buNone/>
            </a:pPr>
            <a:r>
              <a:rPr lang="pl-PL" dirty="0" smtClean="0"/>
              <a:t>Nic </a:t>
            </a:r>
            <a:r>
              <a:rPr lang="pl-PL" dirty="0"/>
              <a:t>nie robię						  </a:t>
            </a:r>
            <a:r>
              <a:rPr lang="pl-PL" dirty="0" smtClean="0"/>
              <a:t>	  	  6</a:t>
            </a:r>
            <a:r>
              <a:rPr lang="pl-PL" dirty="0"/>
              <a:t>%</a:t>
            </a:r>
          </a:p>
          <a:p>
            <a:pPr marL="0" indent="0">
              <a:buNone/>
            </a:pPr>
            <a:r>
              <a:rPr lang="pl-PL" dirty="0" smtClean="0"/>
              <a:t>	Śpię</a:t>
            </a:r>
            <a:r>
              <a:rPr lang="pl-PL" dirty="0"/>
              <a:t>							</a:t>
            </a:r>
            <a:r>
              <a:rPr lang="pl-PL" dirty="0" smtClean="0"/>
              <a:t>			10</a:t>
            </a:r>
            <a:r>
              <a:rPr lang="pl-PL" dirty="0"/>
              <a:t>%</a:t>
            </a:r>
          </a:p>
          <a:p>
            <a:pPr marL="0" indent="0">
              <a:buNone/>
            </a:pPr>
            <a:r>
              <a:rPr lang="pl-PL" dirty="0" smtClean="0"/>
              <a:t>	Nudzę </a:t>
            </a:r>
            <a:r>
              <a:rPr lang="pl-PL" dirty="0"/>
              <a:t>się						   </a:t>
            </a:r>
            <a:r>
              <a:rPr lang="pl-PL" dirty="0" smtClean="0"/>
              <a:t>		  4</a:t>
            </a:r>
            <a:r>
              <a:rPr lang="pl-PL" dirty="0"/>
              <a:t>%</a:t>
            </a:r>
          </a:p>
          <a:p>
            <a:pPr marL="0" indent="0">
              <a:buNone/>
            </a:pPr>
            <a:r>
              <a:rPr lang="pl-PL" dirty="0" smtClean="0"/>
              <a:t>	Pomagam </a:t>
            </a:r>
            <a:r>
              <a:rPr lang="pl-PL" dirty="0"/>
              <a:t>w pracach domowych			 	  </a:t>
            </a:r>
            <a:r>
              <a:rPr lang="pl-PL" dirty="0" smtClean="0"/>
              <a:t>1</a:t>
            </a:r>
            <a:r>
              <a:rPr lang="pl-PL" dirty="0"/>
              <a:t>%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736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6529" y="608061"/>
            <a:ext cx="9601196" cy="1123758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Zdrowie psychiczne naszych uczniów </a:t>
            </a:r>
            <a:r>
              <a:rPr lang="pl-PL" sz="2800" b="1" dirty="0" smtClean="0"/>
              <a:t>kl. IV-VIII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-wyniki ankiety diagnostycznej X.2022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0545" y="1731819"/>
            <a:ext cx="9996052" cy="4502726"/>
          </a:xfrm>
        </p:spPr>
        <p:txBody>
          <a:bodyPr>
            <a:normAutofit fontScale="70000" lnSpcReduction="20000"/>
          </a:bodyPr>
          <a:lstStyle/>
          <a:p>
            <a:r>
              <a:rPr lang="pl-PL" sz="3200" b="1" dirty="0" smtClean="0"/>
              <a:t>Pytanie 8. Czy wiesz jak sobie radzić gdy przeżywasz trudne chwile i/lub masz jakiś problem?</a:t>
            </a:r>
          </a:p>
          <a:p>
            <a:pPr marL="0" indent="0">
              <a:buNone/>
            </a:pPr>
            <a:r>
              <a:rPr lang="pl-PL" sz="3200" dirty="0" smtClean="0"/>
              <a:t>	Tak			80%</a:t>
            </a:r>
          </a:p>
          <a:p>
            <a:pPr marL="0" indent="0">
              <a:buNone/>
            </a:pPr>
            <a:r>
              <a:rPr lang="pl-PL" sz="3200" dirty="0" smtClean="0"/>
              <a:t>	Nie			20%</a:t>
            </a:r>
          </a:p>
          <a:p>
            <a:r>
              <a:rPr lang="pl-PL" sz="3200" b="1" dirty="0" smtClean="0"/>
              <a:t>Pytanie 9. Największa pomoc i wsparcie otrzymuję od?</a:t>
            </a:r>
          </a:p>
          <a:p>
            <a:pPr marL="0" indent="0">
              <a:buNone/>
            </a:pPr>
            <a:r>
              <a:rPr lang="pl-PL" sz="3200" dirty="0" smtClean="0"/>
              <a:t>	Rodziców								63%</a:t>
            </a:r>
          </a:p>
          <a:p>
            <a:pPr marL="0" indent="0">
              <a:buNone/>
            </a:pPr>
            <a:r>
              <a:rPr lang="pl-PL" sz="3200" dirty="0" smtClean="0"/>
              <a:t>	Rodzeństwa							</a:t>
            </a:r>
            <a:r>
              <a:rPr lang="pl-PL" sz="3200" dirty="0"/>
              <a:t> </a:t>
            </a:r>
            <a:r>
              <a:rPr lang="pl-PL" sz="3200" dirty="0" smtClean="0"/>
              <a:t> 4%</a:t>
            </a:r>
          </a:p>
          <a:p>
            <a:pPr marL="0" indent="0">
              <a:buNone/>
            </a:pPr>
            <a:r>
              <a:rPr lang="pl-PL" sz="3200" dirty="0" smtClean="0"/>
              <a:t>	Dziadków i innych członków rodziny	</a:t>
            </a:r>
            <a:r>
              <a:rPr lang="pl-PL" sz="3200" dirty="0"/>
              <a:t> </a:t>
            </a:r>
            <a:r>
              <a:rPr lang="pl-PL" sz="3200" dirty="0" smtClean="0"/>
              <a:t> 5%</a:t>
            </a:r>
          </a:p>
          <a:p>
            <a:pPr marL="0" indent="0">
              <a:buNone/>
            </a:pPr>
            <a:r>
              <a:rPr lang="pl-PL" sz="3200" dirty="0" smtClean="0"/>
              <a:t>	Kolega, koleżanka						18%</a:t>
            </a:r>
          </a:p>
          <a:p>
            <a:pPr marL="0" indent="0">
              <a:buNone/>
            </a:pPr>
            <a:r>
              <a:rPr lang="pl-PL" sz="3200" dirty="0" smtClean="0"/>
              <a:t>	Wychowawca, nauczyciel				</a:t>
            </a:r>
            <a:r>
              <a:rPr lang="pl-PL" sz="3200" dirty="0"/>
              <a:t> </a:t>
            </a:r>
            <a:r>
              <a:rPr lang="pl-PL" sz="3200" dirty="0" smtClean="0"/>
              <a:t> 1%</a:t>
            </a:r>
          </a:p>
          <a:p>
            <a:pPr marL="0" indent="0">
              <a:buNone/>
            </a:pPr>
            <a:r>
              <a:rPr lang="pl-PL" sz="3200" dirty="0" smtClean="0"/>
              <a:t>	Od nikogo					  			  9%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43305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580351"/>
            <a:ext cx="9601196" cy="109605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Zdrowie psychiczne naszych uczniów </a:t>
            </a:r>
            <a:r>
              <a:rPr lang="pl-PL" sz="2800" b="1" dirty="0" smtClean="0"/>
              <a:t>kl. IV-VIII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>-wyniki ankiety diagnostycznej X.2022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9478048" cy="3880773"/>
          </a:xfrm>
        </p:spPr>
        <p:txBody>
          <a:bodyPr>
            <a:normAutofit/>
          </a:bodyPr>
          <a:lstStyle/>
          <a:p>
            <a:r>
              <a:rPr lang="pl-PL" sz="2200" b="1" dirty="0" smtClean="0"/>
              <a:t>Pytanie 10. Czy jest coś co Ciebie martwi, niepokoi, czujesz się zagrożona/y, lub nie radzisz sobie?</a:t>
            </a:r>
          </a:p>
          <a:p>
            <a:pPr marL="0" indent="0">
              <a:buNone/>
            </a:pPr>
            <a:r>
              <a:rPr lang="pl-PL" sz="2200" dirty="0" smtClean="0"/>
              <a:t>	Tak		37%</a:t>
            </a:r>
          </a:p>
          <a:p>
            <a:pPr marL="0" indent="0">
              <a:buNone/>
            </a:pPr>
            <a:r>
              <a:rPr lang="pl-PL" sz="2200" dirty="0" smtClean="0"/>
              <a:t>	Nie		63%</a:t>
            </a:r>
          </a:p>
          <a:p>
            <a:r>
              <a:rPr lang="pl-PL" sz="2200" b="1" dirty="0" smtClean="0"/>
              <a:t>Pytanie 11. Czy dla innych osób ważna jest Twoja opinia gdy wypowiadasz się?</a:t>
            </a:r>
          </a:p>
          <a:p>
            <a:pPr marL="0" indent="0">
              <a:buNone/>
            </a:pPr>
            <a:r>
              <a:rPr lang="pl-PL" sz="2200" dirty="0" smtClean="0"/>
              <a:t>	Tak		64%</a:t>
            </a:r>
          </a:p>
          <a:p>
            <a:pPr marL="0" indent="0">
              <a:buNone/>
            </a:pPr>
            <a:r>
              <a:rPr lang="pl-PL" sz="2200" dirty="0" smtClean="0"/>
              <a:t>	Nie 	36%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5947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8093" y="608059"/>
            <a:ext cx="9601196" cy="1068341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Zdrowie psychiczne naszych uczniów </a:t>
            </a:r>
            <a:r>
              <a:rPr lang="pl-PL" sz="2800" b="1" dirty="0" smtClean="0"/>
              <a:t>kl. IV-VIII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>-wyniki ankiety diagnostycznej X.2022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95401" y="2424545"/>
            <a:ext cx="9601196" cy="4267200"/>
          </a:xfrm>
        </p:spPr>
        <p:txBody>
          <a:bodyPr>
            <a:noAutofit/>
          </a:bodyPr>
          <a:lstStyle/>
          <a:p>
            <a:r>
              <a:rPr lang="pl-PL" sz="2200" b="1" dirty="0" smtClean="0"/>
              <a:t>Pytanie 12. Jak sądzisz dla kogo jesteś ważna, ważny? </a:t>
            </a:r>
          </a:p>
          <a:p>
            <a:pPr marL="0" indent="0">
              <a:buNone/>
            </a:pPr>
            <a:r>
              <a:rPr lang="pl-PL" sz="2200" dirty="0" smtClean="0"/>
              <a:t>	Mama												63%</a:t>
            </a:r>
          </a:p>
          <a:p>
            <a:pPr marL="0" indent="0">
              <a:buNone/>
            </a:pPr>
            <a:r>
              <a:rPr lang="pl-PL" sz="2200" dirty="0" smtClean="0"/>
              <a:t>	Tata												12%</a:t>
            </a:r>
          </a:p>
          <a:p>
            <a:pPr marL="0" indent="0">
              <a:buNone/>
            </a:pPr>
            <a:r>
              <a:rPr lang="pl-PL" sz="2200" dirty="0" smtClean="0"/>
              <a:t>	Dziadkowie					 					</a:t>
            </a:r>
            <a:r>
              <a:rPr lang="pl-PL" sz="2200" dirty="0"/>
              <a:t> </a:t>
            </a:r>
            <a:r>
              <a:rPr lang="pl-PL" sz="2200" dirty="0" smtClean="0"/>
              <a:t> 6%</a:t>
            </a:r>
          </a:p>
          <a:p>
            <a:pPr marL="0" indent="0">
              <a:buNone/>
            </a:pPr>
            <a:r>
              <a:rPr lang="pl-PL" sz="2200" dirty="0" smtClean="0"/>
              <a:t>	Kolega/koleżanka, przyjaciel/przyjaciółka		14%</a:t>
            </a:r>
          </a:p>
          <a:p>
            <a:pPr marL="0" indent="0">
              <a:buNone/>
            </a:pPr>
            <a:r>
              <a:rPr lang="pl-PL" sz="2200" dirty="0" smtClean="0"/>
              <a:t>	Dla nikogo											  5%</a:t>
            </a:r>
          </a:p>
          <a:p>
            <a:r>
              <a:rPr lang="pl-PL" sz="2200" b="1" dirty="0" smtClean="0"/>
              <a:t>Pytanie 13. Czy aktualnie potrzebujesz jakiejś pomocy?</a:t>
            </a:r>
          </a:p>
          <a:p>
            <a:pPr marL="0" indent="0">
              <a:buNone/>
            </a:pPr>
            <a:r>
              <a:rPr lang="pl-PL" sz="2200" dirty="0" smtClean="0"/>
              <a:t>	Tak				16%</a:t>
            </a:r>
          </a:p>
          <a:p>
            <a:pPr marL="0" indent="0">
              <a:buNone/>
            </a:pPr>
            <a:r>
              <a:rPr lang="pl-PL" sz="2200" dirty="0" smtClean="0"/>
              <a:t>	Nie 			84%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847871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0327" y="360219"/>
            <a:ext cx="9019309" cy="1662546"/>
          </a:xfrm>
        </p:spPr>
        <p:txBody>
          <a:bodyPr>
            <a:normAutofit fontScale="90000"/>
          </a:bodyPr>
          <a:lstStyle/>
          <a:p>
            <a:r>
              <a:rPr lang="pl-PL" sz="2800" b="1" dirty="0" smtClean="0"/>
              <a:t>Zdrowie </a:t>
            </a:r>
            <a:r>
              <a:rPr lang="pl-PL" sz="2800" b="1" dirty="0"/>
              <a:t>psychiczne naszych uczniów </a:t>
            </a:r>
            <a:r>
              <a:rPr lang="pl-PL" sz="2800" b="1" dirty="0" smtClean="0"/>
              <a:t>kl. IV-VIII</a:t>
            </a:r>
            <a:r>
              <a:rPr lang="pl-PL" sz="2800" dirty="0"/>
              <a:t/>
            </a:r>
            <a:br>
              <a:rPr lang="pl-PL" sz="2800" dirty="0"/>
            </a:br>
            <a:r>
              <a:rPr lang="pl-PL" sz="2800" dirty="0"/>
              <a:t>-wyniki ankiety diagnostycznej </a:t>
            </a:r>
            <a:r>
              <a:rPr lang="pl-PL" sz="2800" dirty="0" smtClean="0"/>
              <a:t>X.2022</a:t>
            </a:r>
            <a:br>
              <a:rPr lang="pl-PL" sz="2800" dirty="0" smtClean="0"/>
            </a:b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>	</a:t>
            </a:r>
            <a:r>
              <a:rPr lang="pl-PL" sz="2800" dirty="0" smtClean="0"/>
              <a:t>	</a:t>
            </a:r>
            <a:r>
              <a:rPr lang="pl-PL" sz="2700" b="1" dirty="0" smtClean="0">
                <a:solidFill>
                  <a:srgbClr val="FF0000"/>
                </a:solidFill>
              </a:rPr>
              <a:t>WŚRÓD </a:t>
            </a:r>
            <a:r>
              <a:rPr lang="pl-PL" sz="2700" b="1" dirty="0">
                <a:solidFill>
                  <a:srgbClr val="FF0000"/>
                </a:solidFill>
              </a:rPr>
              <a:t>TYCH ODPOWIEDZI JEST </a:t>
            </a:r>
            <a:r>
              <a:rPr lang="pl-PL" sz="2700" b="1" dirty="0" smtClean="0">
                <a:solidFill>
                  <a:srgbClr val="FF0000"/>
                </a:solidFill>
              </a:rPr>
              <a:t>PAŃSTWA </a:t>
            </a:r>
            <a:r>
              <a:rPr lang="pl-PL" sz="2700" b="1" dirty="0">
                <a:solidFill>
                  <a:srgbClr val="FF0000"/>
                </a:solidFill>
              </a:rPr>
              <a:t>DZIECKO</a:t>
            </a:r>
            <a:br>
              <a:rPr lang="pl-PL" sz="2700" b="1" dirty="0">
                <a:solidFill>
                  <a:srgbClr val="FF0000"/>
                </a:solidFill>
              </a:rPr>
            </a:b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1329" y="2202872"/>
            <a:ext cx="9601196" cy="4211782"/>
          </a:xfrm>
        </p:spPr>
        <p:txBody>
          <a:bodyPr>
            <a:normAutofit fontScale="77500" lnSpcReduction="20000"/>
          </a:bodyPr>
          <a:lstStyle/>
          <a:p>
            <a:r>
              <a:rPr lang="pl-PL" sz="2800" b="1" dirty="0" smtClean="0"/>
              <a:t>Pytanie 14. </a:t>
            </a:r>
            <a:r>
              <a:rPr lang="pl-PL" sz="2800" b="1" i="1" dirty="0" smtClean="0"/>
              <a:t>Jakbyś miała/miał możliwość zmiany czegoś w swoim życiu to co by to było? Napisz własnymi słowami.</a:t>
            </a:r>
          </a:p>
          <a:p>
            <a:pPr marL="0" indent="0" latinLnBrk="1">
              <a:buNone/>
            </a:pPr>
            <a:endParaRPr lang="pl-PL" sz="2800" i="1" dirty="0" smtClean="0"/>
          </a:p>
          <a:p>
            <a:pPr marL="0" indent="0" latinLnBrk="1">
              <a:buNone/>
            </a:pPr>
            <a:r>
              <a:rPr lang="pl-PL" sz="2800" dirty="0" smtClean="0"/>
              <a:t>Nie </a:t>
            </a:r>
            <a:r>
              <a:rPr lang="pl-PL" sz="2800" dirty="0"/>
              <a:t>wiem wszystko jest chyba OK. </a:t>
            </a:r>
          </a:p>
          <a:p>
            <a:pPr marL="0" indent="0" latinLnBrk="1">
              <a:buNone/>
            </a:pPr>
            <a:r>
              <a:rPr lang="pl-PL" sz="2800" dirty="0"/>
              <a:t>Byłabym mniej leniwa, więcej się uczyła i więcej spotykała z przyjaciółmi.</a:t>
            </a:r>
          </a:p>
          <a:p>
            <a:pPr marL="0" indent="0" latinLnBrk="1">
              <a:buNone/>
            </a:pPr>
            <a:r>
              <a:rPr lang="pl-PL" sz="2800" dirty="0" smtClean="0"/>
              <a:t>Chciałabym </a:t>
            </a:r>
            <a:r>
              <a:rPr lang="pl-PL" sz="2800" dirty="0"/>
              <a:t>być wyższa i mniej leniwa. </a:t>
            </a:r>
          </a:p>
          <a:p>
            <a:pPr marL="0" indent="0" latinLnBrk="1">
              <a:buNone/>
            </a:pPr>
            <a:r>
              <a:rPr lang="pl-PL" sz="2800" dirty="0"/>
              <a:t>Nic bym nie zmieniła w moim życiu</a:t>
            </a:r>
            <a:r>
              <a:rPr lang="pl-PL" sz="2800" dirty="0" smtClean="0"/>
              <a:t>.</a:t>
            </a:r>
          </a:p>
          <a:p>
            <a:pPr marL="0" indent="0" latinLnBrk="1">
              <a:buNone/>
            </a:pPr>
            <a:r>
              <a:rPr lang="pl-PL" sz="2800" dirty="0" smtClean="0"/>
              <a:t>Nie powiem, bo to może wcale nie jest anonimowe.</a:t>
            </a:r>
          </a:p>
          <a:p>
            <a:pPr marL="0" indent="0" latinLnBrk="1">
              <a:buNone/>
            </a:pPr>
            <a:r>
              <a:rPr lang="pl-PL" sz="2800" dirty="0" smtClean="0"/>
              <a:t>Dobre </a:t>
            </a:r>
            <a:r>
              <a:rPr lang="pl-PL" sz="2800" dirty="0"/>
              <a:t>oceny, lepsze samopoczucie. </a:t>
            </a:r>
          </a:p>
          <a:p>
            <a:pPr marL="0" indent="0" latinLnBrk="1">
              <a:buNone/>
            </a:pPr>
            <a:r>
              <a:rPr lang="pl-PL" sz="2800" dirty="0"/>
              <a:t>Nic. </a:t>
            </a:r>
          </a:p>
          <a:p>
            <a:pPr marL="0" indent="0" latinLnBrk="1">
              <a:buNone/>
            </a:pPr>
            <a:r>
              <a:rPr lang="pl-PL" sz="2800" dirty="0"/>
              <a:t>Byłabym bogata. </a:t>
            </a:r>
          </a:p>
        </p:txBody>
      </p:sp>
    </p:spTree>
    <p:extLst>
      <p:ext uri="{BB962C8B-B14F-4D97-AF65-F5344CB8AC3E}">
        <p14:creationId xmlns:p14="http://schemas.microsoft.com/office/powerpoint/2010/main" val="249252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763</TotalTime>
  <Words>1437</Words>
  <Application>Microsoft Office PowerPoint</Application>
  <PresentationFormat>Panoramiczny</PresentationFormat>
  <Paragraphs>305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Faseta</vt:lpstr>
      <vt:lpstr>Zdrowie psychiczne naszych uczniów kl. IV-VIII -wyniki ankiety diagnostycznej X.2022</vt:lpstr>
      <vt:lpstr>Zdrowie psychiczne naszych uczniów kl. IV-VIII -wyniki ankiety diagnostycznej X.2022</vt:lpstr>
      <vt:lpstr>Zdrowie psychiczne naszych uczniów kl. IV-VIII -wyniki ankiety diagnostycznej X.2022</vt:lpstr>
      <vt:lpstr>Zdrowie psychiczne naszych uczniów kl. IV-VIII -wyniki ankiety diagnostycznej X.2022</vt:lpstr>
      <vt:lpstr>Zdrowie psychiczne naszych uczniów kl. IV-VIII -wyniki ankiety diagnostycznej X.2022</vt:lpstr>
      <vt:lpstr>Zdrowie psychiczne naszych uczniów kl. IV-VIII -wyniki ankiety diagnostycznej X.2022</vt:lpstr>
      <vt:lpstr>Zdrowie psychiczne naszych uczniów kl. IV-VIII -wyniki ankiety diagnostycznej X.2022</vt:lpstr>
      <vt:lpstr>Zdrowie psychiczne naszych uczniów kl. IV-VIII -wyniki ankiety diagnostycznej X.2022</vt:lpstr>
      <vt:lpstr>Zdrowie psychiczne naszych uczniów kl. IV-VIII -wyniki ankiety diagnostycznej X.2022    WŚRÓD TYCH ODPOWIEDZI JEST PAŃSTWA DZIECKO </vt:lpstr>
      <vt:lpstr>…. Jakbyś miała, miał możliwość zmiany czegoś w swoim życiu to co by to było? Napisz własnymi słowami.    WŚRÓD TYCH ODPOWIEDZI JEST PAŃSTWA DZIECKO</vt:lpstr>
      <vt:lpstr>…Jakbyś miała/miał możliwość zmiany czegoś w swoim życiu to  co by to było? Napisz własnymi słowami. c.d.    WŚRÓD TYCH ODPOWIEDZI JEST PAŃSTWA DZIECKO</vt:lpstr>
      <vt:lpstr>…Jakbyś miała/miał możliwość zmiany czegoś w swoim życiu to co by to było? Napisz własnymi słowami. c.d.   WŚRÓD TYCH ODPOWIEDZI JEST PAŃSTWA DZIECKO</vt:lpstr>
      <vt:lpstr>…Jakbyś miała/miał możliwość zmiany czegoś w swoim życiu to co by to było? Napisz własnymi słowami. c.d.   WŚRÓD TYCH ODPOWIEDZI JEST PAŃSTWA DZIECKO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 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</vt:lpstr>
      <vt:lpstr>…Jakbyś miała, miał możliwość zmiany czegoś w swoim życiu  to co by to było? Napisz własnymi słowami. c.d….   WŚRÓD TYCH ODPOWIEDZI JEST PAŃSTWA DZIECKO </vt:lpstr>
      <vt:lpstr>Realizacja tych potrzeb uszczęśliwiłyby  nasze dzieci, a na pewno poprawiła samopoczucie.  ROZMAWIAJMY Z DZIEĆMI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Zdrowie psychiczne naszych uczniów kl.IV-VIII -wyniki ankiety diagnostycznej X.2022</dc:title>
  <dc:creator>Marzenna Nowosielska</dc:creator>
  <cp:lastModifiedBy>Iwona Panta</cp:lastModifiedBy>
  <cp:revision>46</cp:revision>
  <dcterms:created xsi:type="dcterms:W3CDTF">2022-11-08T06:44:28Z</dcterms:created>
  <dcterms:modified xsi:type="dcterms:W3CDTF">2022-11-10T13:31:14Z</dcterms:modified>
</cp:coreProperties>
</file>